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8" r:id="rId3"/>
    <p:sldId id="261" r:id="rId4"/>
    <p:sldId id="305" r:id="rId5"/>
    <p:sldId id="306" r:id="rId6"/>
    <p:sldId id="307" r:id="rId7"/>
    <p:sldId id="308" r:id="rId8"/>
    <p:sldId id="297" r:id="rId9"/>
    <p:sldId id="298" r:id="rId10"/>
    <p:sldId id="299" r:id="rId11"/>
    <p:sldId id="300" r:id="rId12"/>
    <p:sldId id="302" r:id="rId13"/>
    <p:sldId id="304" r:id="rId14"/>
    <p:sldId id="275" r:id="rId15"/>
    <p:sldId id="276" r:id="rId16"/>
    <p:sldId id="278" r:id="rId17"/>
    <p:sldId id="279" r:id="rId18"/>
    <p:sldId id="284" r:id="rId19"/>
    <p:sldId id="285" r:id="rId20"/>
    <p:sldId id="277" r:id="rId21"/>
    <p:sldId id="281" r:id="rId22"/>
    <p:sldId id="280" r:id="rId23"/>
    <p:sldId id="286" r:id="rId24"/>
    <p:sldId id="274" r:id="rId25"/>
    <p:sldId id="272" r:id="rId26"/>
    <p:sldId id="265" r:id="rId27"/>
    <p:sldId id="287" r:id="rId28"/>
    <p:sldId id="289" r:id="rId29"/>
    <p:sldId id="291" r:id="rId30"/>
    <p:sldId id="290" r:id="rId31"/>
    <p:sldId id="267" r:id="rId32"/>
    <p:sldId id="268" r:id="rId33"/>
    <p:sldId id="292"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PMpnc1pgpOI/KkHYGVwW1p68j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1CA91-7D0F-437F-BB99-E054BFD08F65}" v="22" dt="2023-10-24T19:59:21.534"/>
  </p1510:revLst>
</p1510:revInfo>
</file>

<file path=ppt/tableStyles.xml><?xml version="1.0" encoding="utf-8"?>
<a:tblStyleLst xmlns:a="http://schemas.openxmlformats.org/drawingml/2006/main" def="{21E67000-69E7-4835-8CB6-444BE056B0D1}">
  <a:tblStyle styleId="{21E67000-69E7-4835-8CB6-444BE056B0D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7A20756-F4C4-481C-BDD3-18236D605DDD}"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 Gola" userId="2f8daeaadbb41a94" providerId="LiveId" clId="{E6C1CA91-7D0F-437F-BB99-E054BFD08F65}"/>
    <pc:docChg chg="undo custSel addSld delSld modSld sldOrd addMainMaster delMainMaster modMainMaster">
      <pc:chgData name="Mattia Gola" userId="2f8daeaadbb41a94" providerId="LiveId" clId="{E6C1CA91-7D0F-437F-BB99-E054BFD08F65}" dt="2023-10-28T07:50:11.847" v="5435"/>
      <pc:docMkLst>
        <pc:docMk/>
      </pc:docMkLst>
      <pc:sldChg chg="modSp mod">
        <pc:chgData name="Mattia Gola" userId="2f8daeaadbb41a94" providerId="LiveId" clId="{E6C1CA91-7D0F-437F-BB99-E054BFD08F65}" dt="2023-10-27T21:46:26.290" v="5270" actId="1036"/>
        <pc:sldMkLst>
          <pc:docMk/>
          <pc:sldMk cId="0" sldId="256"/>
        </pc:sldMkLst>
        <pc:picChg chg="mod">
          <ac:chgData name="Mattia Gola" userId="2f8daeaadbb41a94" providerId="LiveId" clId="{E6C1CA91-7D0F-437F-BB99-E054BFD08F65}" dt="2023-10-27T21:46:26.290" v="5270" actId="1036"/>
          <ac:picMkLst>
            <pc:docMk/>
            <pc:sldMk cId="0" sldId="256"/>
            <ac:picMk id="104" creationId="{00000000-0000-0000-0000-000000000000}"/>
          </ac:picMkLst>
        </pc:picChg>
      </pc:sldChg>
      <pc:sldChg chg="del">
        <pc:chgData name="Mattia Gola" userId="2f8daeaadbb41a94" providerId="LiveId" clId="{E6C1CA91-7D0F-437F-BB99-E054BFD08F65}" dt="2023-10-25T16:48:24.577" v="2491" actId="47"/>
        <pc:sldMkLst>
          <pc:docMk/>
          <pc:sldMk cId="0" sldId="262"/>
        </pc:sldMkLst>
      </pc:sldChg>
      <pc:sldChg chg="del">
        <pc:chgData name="Mattia Gola" userId="2f8daeaadbb41a94" providerId="LiveId" clId="{E6C1CA91-7D0F-437F-BB99-E054BFD08F65}" dt="2023-10-25T16:48:24.577" v="2491" actId="47"/>
        <pc:sldMkLst>
          <pc:docMk/>
          <pc:sldMk cId="0" sldId="263"/>
        </pc:sldMkLst>
      </pc:sldChg>
      <pc:sldChg chg="addSp delSp modSp mod">
        <pc:chgData name="Mattia Gola" userId="2f8daeaadbb41a94" providerId="LiveId" clId="{E6C1CA91-7D0F-437F-BB99-E054BFD08F65}" dt="2023-10-25T17:17:25.595" v="3238" actId="2711"/>
        <pc:sldMkLst>
          <pc:docMk/>
          <pc:sldMk cId="0" sldId="265"/>
        </pc:sldMkLst>
        <pc:spChg chg="mod">
          <ac:chgData name="Mattia Gola" userId="2f8daeaadbb41a94" providerId="LiveId" clId="{E6C1CA91-7D0F-437F-BB99-E054BFD08F65}" dt="2023-10-25T17:17:25.595" v="3238" actId="2711"/>
          <ac:spMkLst>
            <pc:docMk/>
            <pc:sldMk cId="0" sldId="265"/>
            <ac:spMk id="182" creationId="{00000000-0000-0000-0000-000000000000}"/>
          </ac:spMkLst>
        </pc:spChg>
        <pc:picChg chg="add del mod">
          <ac:chgData name="Mattia Gola" userId="2f8daeaadbb41a94" providerId="LiveId" clId="{E6C1CA91-7D0F-437F-BB99-E054BFD08F65}" dt="2023-10-25T17:14:33.935" v="3215"/>
          <ac:picMkLst>
            <pc:docMk/>
            <pc:sldMk cId="0" sldId="265"/>
            <ac:picMk id="2" creationId="{F0FF1619-91A7-3185-F5A0-6534D2C621FC}"/>
          </ac:picMkLst>
        </pc:picChg>
        <pc:picChg chg="add mod">
          <ac:chgData name="Mattia Gola" userId="2f8daeaadbb41a94" providerId="LiveId" clId="{E6C1CA91-7D0F-437F-BB99-E054BFD08F65}" dt="2023-10-25T17:15:15.668" v="3221" actId="1076"/>
          <ac:picMkLst>
            <pc:docMk/>
            <pc:sldMk cId="0" sldId="265"/>
            <ac:picMk id="3" creationId="{FD14E0F4-39DE-A18F-8B4A-CE8D43F7FBB1}"/>
          </ac:picMkLst>
        </pc:picChg>
        <pc:picChg chg="add mod">
          <ac:chgData name="Mattia Gola" userId="2f8daeaadbb41a94" providerId="LiveId" clId="{E6C1CA91-7D0F-437F-BB99-E054BFD08F65}" dt="2023-10-25T17:15:26.406" v="3224" actId="1076"/>
          <ac:picMkLst>
            <pc:docMk/>
            <pc:sldMk cId="0" sldId="265"/>
            <ac:picMk id="4" creationId="{68E1CDF0-DA27-B96B-AF55-34CCE20BE5C5}"/>
          </ac:picMkLst>
        </pc:picChg>
        <pc:picChg chg="del">
          <ac:chgData name="Mattia Gola" userId="2f8daeaadbb41a94" providerId="LiveId" clId="{E6C1CA91-7D0F-437F-BB99-E054BFD08F65}" dt="2023-10-25T17:13:32.995" v="3207" actId="478"/>
          <ac:picMkLst>
            <pc:docMk/>
            <pc:sldMk cId="0" sldId="265"/>
            <ac:picMk id="180" creationId="{00000000-0000-0000-0000-000000000000}"/>
          </ac:picMkLst>
        </pc:picChg>
        <pc:picChg chg="del">
          <ac:chgData name="Mattia Gola" userId="2f8daeaadbb41a94" providerId="LiveId" clId="{E6C1CA91-7D0F-437F-BB99-E054BFD08F65}" dt="2023-10-25T17:13:32.995" v="3207" actId="478"/>
          <ac:picMkLst>
            <pc:docMk/>
            <pc:sldMk cId="0" sldId="265"/>
            <ac:picMk id="181" creationId="{00000000-0000-0000-0000-000000000000}"/>
          </ac:picMkLst>
        </pc:picChg>
      </pc:sldChg>
      <pc:sldChg chg="del">
        <pc:chgData name="Mattia Gola" userId="2f8daeaadbb41a94" providerId="LiveId" clId="{E6C1CA91-7D0F-437F-BB99-E054BFD08F65}" dt="2023-10-25T17:15:31.019" v="3225" actId="47"/>
        <pc:sldMkLst>
          <pc:docMk/>
          <pc:sldMk cId="0" sldId="266"/>
        </pc:sldMkLst>
      </pc:sldChg>
      <pc:sldChg chg="modSp mod">
        <pc:chgData name="Mattia Gola" userId="2f8daeaadbb41a94" providerId="LiveId" clId="{E6C1CA91-7D0F-437F-BB99-E054BFD08F65}" dt="2023-10-25T19:32:10.412" v="3380" actId="20577"/>
        <pc:sldMkLst>
          <pc:docMk/>
          <pc:sldMk cId="0" sldId="267"/>
        </pc:sldMkLst>
        <pc:spChg chg="mod">
          <ac:chgData name="Mattia Gola" userId="2f8daeaadbb41a94" providerId="LiveId" clId="{E6C1CA91-7D0F-437F-BB99-E054BFD08F65}" dt="2023-10-25T19:32:10.412" v="3380" actId="20577"/>
          <ac:spMkLst>
            <pc:docMk/>
            <pc:sldMk cId="0" sldId="267"/>
            <ac:spMk id="195" creationId="{00000000-0000-0000-0000-000000000000}"/>
          </ac:spMkLst>
        </pc:spChg>
        <pc:spChg chg="mod">
          <ac:chgData name="Mattia Gola" userId="2f8daeaadbb41a94" providerId="LiveId" clId="{E6C1CA91-7D0F-437F-BB99-E054BFD08F65}" dt="2023-10-25T19:32:07.351" v="3379" actId="20577"/>
          <ac:spMkLst>
            <pc:docMk/>
            <pc:sldMk cId="0" sldId="267"/>
            <ac:spMk id="196" creationId="{00000000-0000-0000-0000-000000000000}"/>
          </ac:spMkLst>
        </pc:spChg>
      </pc:sldChg>
      <pc:sldChg chg="del">
        <pc:chgData name="Mattia Gola" userId="2f8daeaadbb41a94" providerId="LiveId" clId="{E6C1CA91-7D0F-437F-BB99-E054BFD08F65}" dt="2023-10-25T19:20:17.371" v="3371" actId="47"/>
        <pc:sldMkLst>
          <pc:docMk/>
          <pc:sldMk cId="0" sldId="269"/>
        </pc:sldMkLst>
      </pc:sldChg>
      <pc:sldChg chg="del">
        <pc:chgData name="Mattia Gola" userId="2f8daeaadbb41a94" providerId="LiveId" clId="{E6C1CA91-7D0F-437F-BB99-E054BFD08F65}" dt="2023-10-25T19:20:17.371" v="3371" actId="47"/>
        <pc:sldMkLst>
          <pc:docMk/>
          <pc:sldMk cId="0" sldId="270"/>
        </pc:sldMkLst>
      </pc:sldChg>
      <pc:sldChg chg="del">
        <pc:chgData name="Mattia Gola" userId="2f8daeaadbb41a94" providerId="LiveId" clId="{E6C1CA91-7D0F-437F-BB99-E054BFD08F65}" dt="2023-10-25T19:20:17.371" v="3371" actId="47"/>
        <pc:sldMkLst>
          <pc:docMk/>
          <pc:sldMk cId="0" sldId="271"/>
        </pc:sldMkLst>
      </pc:sldChg>
      <pc:sldChg chg="modSp mod">
        <pc:chgData name="Mattia Gola" userId="2f8daeaadbb41a94" providerId="LiveId" clId="{E6C1CA91-7D0F-437F-BB99-E054BFD08F65}" dt="2023-10-25T19:11:57.653" v="3360" actId="2711"/>
        <pc:sldMkLst>
          <pc:docMk/>
          <pc:sldMk cId="1727587235" sldId="272"/>
        </pc:sldMkLst>
        <pc:spChg chg="mod">
          <ac:chgData name="Mattia Gola" userId="2f8daeaadbb41a94" providerId="LiveId" clId="{E6C1CA91-7D0F-437F-BB99-E054BFD08F65}" dt="2023-10-25T19:11:57.653" v="3360" actId="2711"/>
          <ac:spMkLst>
            <pc:docMk/>
            <pc:sldMk cId="1727587235" sldId="272"/>
            <ac:spMk id="146" creationId="{00000000-0000-0000-0000-000000000000}"/>
          </ac:spMkLst>
        </pc:spChg>
        <pc:spChg chg="mod">
          <ac:chgData name="Mattia Gola" userId="2f8daeaadbb41a94" providerId="LiveId" clId="{E6C1CA91-7D0F-437F-BB99-E054BFD08F65}" dt="2023-10-25T19:11:57.653" v="3360" actId="2711"/>
          <ac:spMkLst>
            <pc:docMk/>
            <pc:sldMk cId="1727587235" sldId="272"/>
            <ac:spMk id="147" creationId="{00000000-0000-0000-0000-000000000000}"/>
          </ac:spMkLst>
        </pc:spChg>
      </pc:sldChg>
      <pc:sldChg chg="del">
        <pc:chgData name="Mattia Gola" userId="2f8daeaadbb41a94" providerId="LiveId" clId="{E6C1CA91-7D0F-437F-BB99-E054BFD08F65}" dt="2023-10-27T21:46:30.768" v="5271" actId="47"/>
        <pc:sldMkLst>
          <pc:docMk/>
          <pc:sldMk cId="3222122355" sldId="273"/>
        </pc:sldMkLst>
      </pc:sldChg>
      <pc:sldChg chg="ord">
        <pc:chgData name="Mattia Gola" userId="2f8daeaadbb41a94" providerId="LiveId" clId="{E6C1CA91-7D0F-437F-BB99-E054BFD08F65}" dt="2023-10-28T07:50:11.847" v="5435"/>
        <pc:sldMkLst>
          <pc:docMk/>
          <pc:sldMk cId="373347116" sldId="274"/>
        </pc:sldMkLst>
      </pc:sldChg>
      <pc:sldChg chg="modSp mod">
        <pc:chgData name="Mattia Gola" userId="2f8daeaadbb41a94" providerId="LiveId" clId="{E6C1CA91-7D0F-437F-BB99-E054BFD08F65}" dt="2023-10-24T19:17:03.518" v="423" actId="2711"/>
        <pc:sldMkLst>
          <pc:docMk/>
          <pc:sldMk cId="2055325687" sldId="275"/>
        </pc:sldMkLst>
        <pc:spChg chg="mod">
          <ac:chgData name="Mattia Gola" userId="2f8daeaadbb41a94" providerId="LiveId" clId="{E6C1CA91-7D0F-437F-BB99-E054BFD08F65}" dt="2023-10-24T19:17:03.518" v="423" actId="2711"/>
          <ac:spMkLst>
            <pc:docMk/>
            <pc:sldMk cId="2055325687" sldId="275"/>
            <ac:spMk id="146" creationId="{00000000-0000-0000-0000-000000000000}"/>
          </ac:spMkLst>
        </pc:spChg>
      </pc:sldChg>
      <pc:sldChg chg="modSp mod">
        <pc:chgData name="Mattia Gola" userId="2f8daeaadbb41a94" providerId="LiveId" clId="{E6C1CA91-7D0F-437F-BB99-E054BFD08F65}" dt="2023-10-26T16:21:54.263" v="4949" actId="2711"/>
        <pc:sldMkLst>
          <pc:docMk/>
          <pc:sldMk cId="2796583412" sldId="276"/>
        </pc:sldMkLst>
        <pc:spChg chg="mod">
          <ac:chgData name="Mattia Gola" userId="2f8daeaadbb41a94" providerId="LiveId" clId="{E6C1CA91-7D0F-437F-BB99-E054BFD08F65}" dt="2023-10-22T23:12:13.203" v="336" actId="20577"/>
          <ac:spMkLst>
            <pc:docMk/>
            <pc:sldMk cId="2796583412" sldId="276"/>
            <ac:spMk id="2" creationId="{CED5E38B-3AF6-41DA-6327-A1058620D549}"/>
          </ac:spMkLst>
        </pc:spChg>
        <pc:spChg chg="mod">
          <ac:chgData name="Mattia Gola" userId="2f8daeaadbb41a94" providerId="LiveId" clId="{E6C1CA91-7D0F-437F-BB99-E054BFD08F65}" dt="2023-10-26T16:21:54.263" v="4949" actId="2711"/>
          <ac:spMkLst>
            <pc:docMk/>
            <pc:sldMk cId="2796583412" sldId="276"/>
            <ac:spMk id="166" creationId="{00000000-0000-0000-0000-000000000000}"/>
          </ac:spMkLst>
        </pc:spChg>
      </pc:sldChg>
      <pc:sldChg chg="addSp delSp modSp add mod">
        <pc:chgData name="Mattia Gola" userId="2f8daeaadbb41a94" providerId="LiveId" clId="{E6C1CA91-7D0F-437F-BB99-E054BFD08F65}" dt="2023-10-25T19:11:30.994" v="3358" actId="2711"/>
        <pc:sldMkLst>
          <pc:docMk/>
          <pc:sldMk cId="2689697093" sldId="277"/>
        </pc:sldMkLst>
        <pc:spChg chg="del">
          <ac:chgData name="Mattia Gola" userId="2f8daeaadbb41a94" providerId="LiveId" clId="{E6C1CA91-7D0F-437F-BB99-E054BFD08F65}" dt="2023-10-22T23:12:58.232" v="422" actId="478"/>
          <ac:spMkLst>
            <pc:docMk/>
            <pc:sldMk cId="2689697093" sldId="277"/>
            <ac:spMk id="2" creationId="{CED5E38B-3AF6-41DA-6327-A1058620D549}"/>
          </ac:spMkLst>
        </pc:spChg>
        <pc:spChg chg="add mod">
          <ac:chgData name="Mattia Gola" userId="2f8daeaadbb41a94" providerId="LiveId" clId="{E6C1CA91-7D0F-437F-BB99-E054BFD08F65}" dt="2023-10-25T19:11:30.994" v="3358" actId="2711"/>
          <ac:spMkLst>
            <pc:docMk/>
            <pc:sldMk cId="2689697093" sldId="277"/>
            <ac:spMk id="4" creationId="{88FE5F78-30F9-8526-A94A-4FF7998D9363}"/>
          </ac:spMkLst>
        </pc:spChg>
        <pc:spChg chg="add del">
          <ac:chgData name="Mattia Gola" userId="2f8daeaadbb41a94" providerId="LiveId" clId="{E6C1CA91-7D0F-437F-BB99-E054BFD08F65}" dt="2023-10-24T20:47:06.093" v="1723" actId="478"/>
          <ac:spMkLst>
            <pc:docMk/>
            <pc:sldMk cId="2689697093" sldId="277"/>
            <ac:spMk id="7" creationId="{F8755EF5-EE16-54D6-F930-1B66AAEA6D6C}"/>
          </ac:spMkLst>
        </pc:spChg>
        <pc:spChg chg="add mod">
          <ac:chgData name="Mattia Gola" userId="2f8daeaadbb41a94" providerId="LiveId" clId="{E6C1CA91-7D0F-437F-BB99-E054BFD08F65}" dt="2023-10-25T19:11:30.994" v="3358" actId="2711"/>
          <ac:spMkLst>
            <pc:docMk/>
            <pc:sldMk cId="2689697093" sldId="277"/>
            <ac:spMk id="8" creationId="{776215E1-5D4F-D347-5038-B36583FE8566}"/>
          </ac:spMkLst>
        </pc:spChg>
        <pc:spChg chg="mod">
          <ac:chgData name="Mattia Gola" userId="2f8daeaadbb41a94" providerId="LiveId" clId="{E6C1CA91-7D0F-437F-BB99-E054BFD08F65}" dt="2023-10-22T23:12:55.335" v="421" actId="20577"/>
          <ac:spMkLst>
            <pc:docMk/>
            <pc:sldMk cId="2689697093" sldId="277"/>
            <ac:spMk id="166" creationId="{00000000-0000-0000-0000-000000000000}"/>
          </ac:spMkLst>
        </pc:spChg>
        <pc:picChg chg="mod">
          <ac:chgData name="Mattia Gola" userId="2f8daeaadbb41a94" providerId="LiveId" clId="{E6C1CA91-7D0F-437F-BB99-E054BFD08F65}" dt="2023-10-24T20:53:53.176" v="1729" actId="1076"/>
          <ac:picMkLst>
            <pc:docMk/>
            <pc:sldMk cId="2689697093" sldId="277"/>
            <ac:picMk id="3" creationId="{A74CD030-B381-D422-EFAB-24975A944B8F}"/>
          </ac:picMkLst>
        </pc:picChg>
        <pc:picChg chg="mod">
          <ac:chgData name="Mattia Gola" userId="2f8daeaadbb41a94" providerId="LiveId" clId="{E6C1CA91-7D0F-437F-BB99-E054BFD08F65}" dt="2023-10-24T20:53:55.837" v="1730" actId="1076"/>
          <ac:picMkLst>
            <pc:docMk/>
            <pc:sldMk cId="2689697093" sldId="277"/>
            <ac:picMk id="5" creationId="{73BF97A7-09B4-A567-42AB-A780EEE9F1F9}"/>
          </ac:picMkLst>
        </pc:picChg>
        <pc:picChg chg="mod">
          <ac:chgData name="Mattia Gola" userId="2f8daeaadbb41a94" providerId="LiveId" clId="{E6C1CA91-7D0F-437F-BB99-E054BFD08F65}" dt="2023-10-24T20:53:58.483" v="1731" actId="1076"/>
          <ac:picMkLst>
            <pc:docMk/>
            <pc:sldMk cId="2689697093" sldId="277"/>
            <ac:picMk id="11" creationId="{A10111BE-9F86-EBC2-C745-8F4A618F2CA1}"/>
          </ac:picMkLst>
        </pc:picChg>
      </pc:sldChg>
      <pc:sldChg chg="new del">
        <pc:chgData name="Mattia Gola" userId="2f8daeaadbb41a94" providerId="LiveId" clId="{E6C1CA91-7D0F-437F-BB99-E054BFD08F65}" dt="2023-10-22T23:12:24.227" v="338" actId="47"/>
        <pc:sldMkLst>
          <pc:docMk/>
          <pc:sldMk cId="3188088469" sldId="277"/>
        </pc:sldMkLst>
      </pc:sldChg>
      <pc:sldChg chg="addSp delSp modSp mod">
        <pc:chgData name="Mattia Gola" userId="2f8daeaadbb41a94" providerId="LiveId" clId="{E6C1CA91-7D0F-437F-BB99-E054BFD08F65}" dt="2023-10-24T19:54:18.445" v="764" actId="1076"/>
        <pc:sldMkLst>
          <pc:docMk/>
          <pc:sldMk cId="1845545812" sldId="279"/>
        </pc:sldMkLst>
        <pc:spChg chg="add mod">
          <ac:chgData name="Mattia Gola" userId="2f8daeaadbb41a94" providerId="LiveId" clId="{E6C1CA91-7D0F-437F-BB99-E054BFD08F65}" dt="2023-10-24T19:41:39.891" v="658" actId="14100"/>
          <ac:spMkLst>
            <pc:docMk/>
            <pc:sldMk cId="1845545812" sldId="279"/>
            <ac:spMk id="2" creationId="{C5B425CB-4E2C-8AA0-BED3-9BE84019BF00}"/>
          </ac:spMkLst>
        </pc:spChg>
        <pc:spChg chg="add mod">
          <ac:chgData name="Mattia Gola" userId="2f8daeaadbb41a94" providerId="LiveId" clId="{E6C1CA91-7D0F-437F-BB99-E054BFD08F65}" dt="2023-10-24T19:49:48.903" v="742" actId="20577"/>
          <ac:spMkLst>
            <pc:docMk/>
            <pc:sldMk cId="1845545812" sldId="279"/>
            <ac:spMk id="5" creationId="{B434DE1A-486F-C733-9029-D8D6FC37E566}"/>
          </ac:spMkLst>
        </pc:spChg>
        <pc:graphicFrameChg chg="add mod modGraphic">
          <ac:chgData name="Mattia Gola" userId="2f8daeaadbb41a94" providerId="LiveId" clId="{E6C1CA91-7D0F-437F-BB99-E054BFD08F65}" dt="2023-10-24T19:54:18.445" v="764" actId="1076"/>
          <ac:graphicFrameMkLst>
            <pc:docMk/>
            <pc:sldMk cId="1845545812" sldId="279"/>
            <ac:graphicFrameMk id="9" creationId="{CDD2F1C9-AEC5-5742-EC2F-D1041FE11823}"/>
          </ac:graphicFrameMkLst>
        </pc:graphicFrameChg>
        <pc:picChg chg="mod">
          <ac:chgData name="Mattia Gola" userId="2f8daeaadbb41a94" providerId="LiveId" clId="{E6C1CA91-7D0F-437F-BB99-E054BFD08F65}" dt="2023-10-24T19:41:34.067" v="656" actId="1076"/>
          <ac:picMkLst>
            <pc:docMk/>
            <pc:sldMk cId="1845545812" sldId="279"/>
            <ac:picMk id="4" creationId="{997507E5-4619-143A-F71C-8A401E7888F2}"/>
          </ac:picMkLst>
        </pc:picChg>
        <pc:picChg chg="add del mod">
          <ac:chgData name="Mattia Gola" userId="2f8daeaadbb41a94" providerId="LiveId" clId="{E6C1CA91-7D0F-437F-BB99-E054BFD08F65}" dt="2023-10-24T19:53:23.679" v="751" actId="21"/>
          <ac:picMkLst>
            <pc:docMk/>
            <pc:sldMk cId="1845545812" sldId="279"/>
            <ac:picMk id="7" creationId="{70941AE0-33D1-8BFD-2EE7-088616380ED7}"/>
          </ac:picMkLst>
        </pc:picChg>
        <pc:picChg chg="del mod">
          <ac:chgData name="Mattia Gola" userId="2f8daeaadbb41a94" providerId="LiveId" clId="{E6C1CA91-7D0F-437F-BB99-E054BFD08F65}" dt="2023-10-24T19:27:19.982" v="450" actId="21"/>
          <ac:picMkLst>
            <pc:docMk/>
            <pc:sldMk cId="1845545812" sldId="279"/>
            <ac:picMk id="11" creationId="{A0FE2E95-0FE7-9BB1-126B-9551E22EDA86}"/>
          </ac:picMkLst>
        </pc:picChg>
        <pc:picChg chg="del mod">
          <ac:chgData name="Mattia Gola" userId="2f8daeaadbb41a94" providerId="LiveId" clId="{E6C1CA91-7D0F-437F-BB99-E054BFD08F65}" dt="2023-10-24T19:53:23.679" v="751" actId="21"/>
          <ac:picMkLst>
            <pc:docMk/>
            <pc:sldMk cId="1845545812" sldId="279"/>
            <ac:picMk id="2050" creationId="{F796D69A-06BA-C50D-190A-F82E026FCC9B}"/>
          </ac:picMkLst>
        </pc:picChg>
      </pc:sldChg>
      <pc:sldChg chg="addSp modSp mod">
        <pc:chgData name="Mattia Gola" userId="2f8daeaadbb41a94" providerId="LiveId" clId="{E6C1CA91-7D0F-437F-BB99-E054BFD08F65}" dt="2023-10-25T16:54:01.612" v="2514" actId="1076"/>
        <pc:sldMkLst>
          <pc:docMk/>
          <pc:sldMk cId="1886731151" sldId="280"/>
        </pc:sldMkLst>
        <pc:spChg chg="mod">
          <ac:chgData name="Mattia Gola" userId="2f8daeaadbb41a94" providerId="LiveId" clId="{E6C1CA91-7D0F-437F-BB99-E054BFD08F65}" dt="2023-10-25T16:49:42.511" v="2500" actId="20577"/>
          <ac:spMkLst>
            <pc:docMk/>
            <pc:sldMk cId="1886731151" sldId="280"/>
            <ac:spMk id="166" creationId="{00000000-0000-0000-0000-000000000000}"/>
          </ac:spMkLst>
        </pc:spChg>
        <pc:picChg chg="mod">
          <ac:chgData name="Mattia Gola" userId="2f8daeaadbb41a94" providerId="LiveId" clId="{E6C1CA91-7D0F-437F-BB99-E054BFD08F65}" dt="2023-10-25T16:53:57.700" v="2513" actId="1076"/>
          <ac:picMkLst>
            <pc:docMk/>
            <pc:sldMk cId="1886731151" sldId="280"/>
            <ac:picMk id="2" creationId="{F575441A-0EB1-6870-42FD-99B36A58B5B9}"/>
          </ac:picMkLst>
        </pc:picChg>
        <pc:picChg chg="add mod">
          <ac:chgData name="Mattia Gola" userId="2f8daeaadbb41a94" providerId="LiveId" clId="{E6C1CA91-7D0F-437F-BB99-E054BFD08F65}" dt="2023-10-25T16:54:01.612" v="2514" actId="1076"/>
          <ac:picMkLst>
            <pc:docMk/>
            <pc:sldMk cId="1886731151" sldId="280"/>
            <ac:picMk id="3" creationId="{5A8283B1-61B2-6ACF-166D-91D28FF2B449}"/>
          </ac:picMkLst>
        </pc:picChg>
        <pc:picChg chg="add mod">
          <ac:chgData name="Mattia Gola" userId="2f8daeaadbb41a94" providerId="LiveId" clId="{E6C1CA91-7D0F-437F-BB99-E054BFD08F65}" dt="2023-10-25T16:53:42.958" v="2510" actId="14100"/>
          <ac:picMkLst>
            <pc:docMk/>
            <pc:sldMk cId="1886731151" sldId="280"/>
            <ac:picMk id="5" creationId="{4B1AF7A0-19BC-B93C-7CE8-F7CFD791AA68}"/>
          </ac:picMkLst>
        </pc:picChg>
      </pc:sldChg>
      <pc:sldChg chg="addSp delSp modSp mod">
        <pc:chgData name="Mattia Gola" userId="2f8daeaadbb41a94" providerId="LiveId" clId="{E6C1CA91-7D0F-437F-BB99-E054BFD08F65}" dt="2023-10-26T19:43:47.639" v="5268" actId="20577"/>
        <pc:sldMkLst>
          <pc:docMk/>
          <pc:sldMk cId="2610759529" sldId="281"/>
        </pc:sldMkLst>
        <pc:spChg chg="add mod">
          <ac:chgData name="Mattia Gola" userId="2f8daeaadbb41a94" providerId="LiveId" clId="{E6C1CA91-7D0F-437F-BB99-E054BFD08F65}" dt="2023-10-26T19:43:47.639" v="5268" actId="20577"/>
          <ac:spMkLst>
            <pc:docMk/>
            <pc:sldMk cId="2610759529" sldId="281"/>
            <ac:spMk id="3" creationId="{0490C40A-761E-2C2B-442F-B2CCCFF8036A}"/>
          </ac:spMkLst>
        </pc:spChg>
        <pc:spChg chg="add mod">
          <ac:chgData name="Mattia Gola" userId="2f8daeaadbb41a94" providerId="LiveId" clId="{E6C1CA91-7D0F-437F-BB99-E054BFD08F65}" dt="2023-10-25T19:11:40.510" v="3359" actId="2711"/>
          <ac:spMkLst>
            <pc:docMk/>
            <pc:sldMk cId="2610759529" sldId="281"/>
            <ac:spMk id="5" creationId="{2D3E2DE7-70CA-39EA-8766-7CEDD819D0DB}"/>
          </ac:spMkLst>
        </pc:spChg>
        <pc:spChg chg="del">
          <ac:chgData name="Mattia Gola" userId="2f8daeaadbb41a94" providerId="LiveId" clId="{E6C1CA91-7D0F-437F-BB99-E054BFD08F65}" dt="2023-10-24T20:16:42.996" v="861" actId="478"/>
          <ac:spMkLst>
            <pc:docMk/>
            <pc:sldMk cId="2610759529" sldId="281"/>
            <ac:spMk id="7" creationId="{6242B184-2E00-5B1C-C92D-857944F57580}"/>
          </ac:spMkLst>
        </pc:spChg>
        <pc:spChg chg="mod">
          <ac:chgData name="Mattia Gola" userId="2f8daeaadbb41a94" providerId="LiveId" clId="{E6C1CA91-7D0F-437F-BB99-E054BFD08F65}" dt="2023-10-24T20:34:44.729" v="1679" actId="20577"/>
          <ac:spMkLst>
            <pc:docMk/>
            <pc:sldMk cId="2610759529" sldId="281"/>
            <ac:spMk id="166" creationId="{00000000-0000-0000-0000-000000000000}"/>
          </ac:spMkLst>
        </pc:spChg>
        <pc:picChg chg="mod">
          <ac:chgData name="Mattia Gola" userId="2f8daeaadbb41a94" providerId="LiveId" clId="{E6C1CA91-7D0F-437F-BB99-E054BFD08F65}" dt="2023-10-24T20:43:09.301" v="1700" actId="1076"/>
          <ac:picMkLst>
            <pc:docMk/>
            <pc:sldMk cId="2610759529" sldId="281"/>
            <ac:picMk id="2" creationId="{750122C1-9CE7-99E3-5113-91F76FB987AE}"/>
          </ac:picMkLst>
        </pc:picChg>
        <pc:picChg chg="mod">
          <ac:chgData name="Mattia Gola" userId="2f8daeaadbb41a94" providerId="LiveId" clId="{E6C1CA91-7D0F-437F-BB99-E054BFD08F65}" dt="2023-10-24T20:43:13.773" v="1702" actId="1076"/>
          <ac:picMkLst>
            <pc:docMk/>
            <pc:sldMk cId="2610759529" sldId="281"/>
            <ac:picMk id="6" creationId="{72BCADCF-D48E-E9F8-77AA-876F0009E339}"/>
          </ac:picMkLst>
        </pc:picChg>
        <pc:picChg chg="mod">
          <ac:chgData name="Mattia Gola" userId="2f8daeaadbb41a94" providerId="LiveId" clId="{E6C1CA91-7D0F-437F-BB99-E054BFD08F65}" dt="2023-10-24T20:43:19.270" v="1703" actId="1076"/>
          <ac:picMkLst>
            <pc:docMk/>
            <pc:sldMk cId="2610759529" sldId="281"/>
            <ac:picMk id="9" creationId="{B6DBA94E-3DC1-7708-E226-6391452AC2C0}"/>
          </ac:picMkLst>
        </pc:picChg>
      </pc:sldChg>
      <pc:sldChg chg="delSp del mod">
        <pc:chgData name="Mattia Gola" userId="2f8daeaadbb41a94" providerId="LiveId" clId="{E6C1CA91-7D0F-437F-BB99-E054BFD08F65}" dt="2023-10-25T16:49:47.820" v="2501" actId="47"/>
        <pc:sldMkLst>
          <pc:docMk/>
          <pc:sldMk cId="3914078791" sldId="282"/>
        </pc:sldMkLst>
        <pc:picChg chg="del">
          <ac:chgData name="Mattia Gola" userId="2f8daeaadbb41a94" providerId="LiveId" clId="{E6C1CA91-7D0F-437F-BB99-E054BFD08F65}" dt="2023-10-25T16:49:16.410" v="2492" actId="21"/>
          <ac:picMkLst>
            <pc:docMk/>
            <pc:sldMk cId="3914078791" sldId="282"/>
            <ac:picMk id="3" creationId="{A7269DDA-7D1E-8FDC-86B1-5B6B7E26A914}"/>
          </ac:picMkLst>
        </pc:picChg>
      </pc:sldChg>
      <pc:sldChg chg="modSp mod ord">
        <pc:chgData name="Mattia Gola" userId="2f8daeaadbb41a94" providerId="LiveId" clId="{E6C1CA91-7D0F-437F-BB99-E054BFD08F65}" dt="2023-10-26T17:10:01.202" v="5218" actId="1076"/>
        <pc:sldMkLst>
          <pc:docMk/>
          <pc:sldMk cId="1999826560" sldId="283"/>
        </pc:sldMkLst>
        <pc:spChg chg="mod">
          <ac:chgData name="Mattia Gola" userId="2f8daeaadbb41a94" providerId="LiveId" clId="{E6C1CA91-7D0F-437F-BB99-E054BFD08F65}" dt="2023-10-26T17:10:01.202" v="5218" actId="1076"/>
          <ac:spMkLst>
            <pc:docMk/>
            <pc:sldMk cId="1999826560" sldId="283"/>
            <ac:spMk id="2" creationId="{56F3B0BC-5AFC-E40B-6C0E-7332AD6F2E74}"/>
          </ac:spMkLst>
        </pc:spChg>
      </pc:sldChg>
      <pc:sldChg chg="addSp delSp modSp add mod modShow">
        <pc:chgData name="Mattia Gola" userId="2f8daeaadbb41a94" providerId="LiveId" clId="{E6C1CA91-7D0F-437F-BB99-E054BFD08F65}" dt="2023-10-24T20:08:33.449" v="831" actId="729"/>
        <pc:sldMkLst>
          <pc:docMk/>
          <pc:sldMk cId="2132920963" sldId="284"/>
        </pc:sldMkLst>
        <pc:spChg chg="del">
          <ac:chgData name="Mattia Gola" userId="2f8daeaadbb41a94" providerId="LiveId" clId="{E6C1CA91-7D0F-437F-BB99-E054BFD08F65}" dt="2023-10-24T19:27:15.853" v="449" actId="478"/>
          <ac:spMkLst>
            <pc:docMk/>
            <pc:sldMk cId="2132920963" sldId="284"/>
            <ac:spMk id="2" creationId="{C5B425CB-4E2C-8AA0-BED3-9BE84019BF00}"/>
          </ac:spMkLst>
        </pc:spChg>
        <pc:picChg chg="add mod">
          <ac:chgData name="Mattia Gola" userId="2f8daeaadbb41a94" providerId="LiveId" clId="{E6C1CA91-7D0F-437F-BB99-E054BFD08F65}" dt="2023-10-24T19:53:36.930" v="754" actId="14100"/>
          <ac:picMkLst>
            <pc:docMk/>
            <pc:sldMk cId="2132920963" sldId="284"/>
            <ac:picMk id="3" creationId="{CA27C8E3-8CDF-29C0-674B-DAF4E473521B}"/>
          </ac:picMkLst>
        </pc:picChg>
        <pc:picChg chg="del">
          <ac:chgData name="Mattia Gola" userId="2f8daeaadbb41a94" providerId="LiveId" clId="{E6C1CA91-7D0F-437F-BB99-E054BFD08F65}" dt="2023-10-24T19:27:23.263" v="451" actId="478"/>
          <ac:picMkLst>
            <pc:docMk/>
            <pc:sldMk cId="2132920963" sldId="284"/>
            <ac:picMk id="4" creationId="{997507E5-4619-143A-F71C-8A401E7888F2}"/>
          </ac:picMkLst>
        </pc:picChg>
        <pc:picChg chg="add mod">
          <ac:chgData name="Mattia Gola" userId="2f8daeaadbb41a94" providerId="LiveId" clId="{E6C1CA91-7D0F-437F-BB99-E054BFD08F65}" dt="2023-10-24T19:53:55.453" v="760" actId="14100"/>
          <ac:picMkLst>
            <pc:docMk/>
            <pc:sldMk cId="2132920963" sldId="284"/>
            <ac:picMk id="5" creationId="{5EBCF923-6562-22D9-59D1-0D68492670E6}"/>
          </ac:picMkLst>
        </pc:picChg>
        <pc:picChg chg="del">
          <ac:chgData name="Mattia Gola" userId="2f8daeaadbb41a94" providerId="LiveId" clId="{E6C1CA91-7D0F-437F-BB99-E054BFD08F65}" dt="2023-10-24T19:53:45.284" v="756" actId="478"/>
          <ac:picMkLst>
            <pc:docMk/>
            <pc:sldMk cId="2132920963" sldId="284"/>
            <ac:picMk id="11" creationId="{A0FE2E95-0FE7-9BB1-126B-9551E22EDA86}"/>
          </ac:picMkLst>
        </pc:picChg>
        <pc:picChg chg="del">
          <ac:chgData name="Mattia Gola" userId="2f8daeaadbb41a94" providerId="LiveId" clId="{E6C1CA91-7D0F-437F-BB99-E054BFD08F65}" dt="2023-10-24T19:27:24.732" v="452" actId="478"/>
          <ac:picMkLst>
            <pc:docMk/>
            <pc:sldMk cId="2132920963" sldId="284"/>
            <ac:picMk id="2050" creationId="{F796D69A-06BA-C50D-190A-F82E026FCC9B}"/>
          </ac:picMkLst>
        </pc:picChg>
      </pc:sldChg>
      <pc:sldChg chg="addSp delSp modSp add mod">
        <pc:chgData name="Mattia Gola" userId="2f8daeaadbb41a94" providerId="LiveId" clId="{E6C1CA91-7D0F-437F-BB99-E054BFD08F65}" dt="2023-10-24T20:04:57.003" v="830" actId="1076"/>
        <pc:sldMkLst>
          <pc:docMk/>
          <pc:sldMk cId="989896743" sldId="285"/>
        </pc:sldMkLst>
        <pc:spChg chg="del">
          <ac:chgData name="Mattia Gola" userId="2f8daeaadbb41a94" providerId="LiveId" clId="{E6C1CA91-7D0F-437F-BB99-E054BFD08F65}" dt="2023-10-24T19:59:30.592" v="826" actId="478"/>
          <ac:spMkLst>
            <pc:docMk/>
            <pc:sldMk cId="989896743" sldId="285"/>
            <ac:spMk id="15" creationId="{CA5CEA2E-81E1-D195-688B-3E7029961076}"/>
          </ac:spMkLst>
        </pc:spChg>
        <pc:spChg chg="mod">
          <ac:chgData name="Mattia Gola" userId="2f8daeaadbb41a94" providerId="LiveId" clId="{E6C1CA91-7D0F-437F-BB99-E054BFD08F65}" dt="2023-10-24T19:59:17.962" v="821" actId="20577"/>
          <ac:spMkLst>
            <pc:docMk/>
            <pc:sldMk cId="989896743" sldId="285"/>
            <ac:spMk id="166" creationId="{00000000-0000-0000-0000-000000000000}"/>
          </ac:spMkLst>
        </pc:spChg>
        <pc:picChg chg="del">
          <ac:chgData name="Mattia Gola" userId="2f8daeaadbb41a94" providerId="LiveId" clId="{E6C1CA91-7D0F-437F-BB99-E054BFD08F65}" dt="2023-10-24T19:59:21.534" v="822" actId="478"/>
          <ac:picMkLst>
            <pc:docMk/>
            <pc:sldMk cId="989896743" sldId="285"/>
            <ac:picMk id="3" creationId="{CA27C8E3-8CDF-29C0-674B-DAF4E473521B}"/>
          </ac:picMkLst>
        </pc:picChg>
        <pc:picChg chg="add mod">
          <ac:chgData name="Mattia Gola" userId="2f8daeaadbb41a94" providerId="LiveId" clId="{E6C1CA91-7D0F-437F-BB99-E054BFD08F65}" dt="2023-10-24T20:04:57.003" v="830" actId="1076"/>
          <ac:picMkLst>
            <pc:docMk/>
            <pc:sldMk cId="989896743" sldId="285"/>
            <ac:picMk id="4" creationId="{F79CB7D2-1A1B-1F68-9016-C61DAE536796}"/>
          </ac:picMkLst>
        </pc:picChg>
        <pc:picChg chg="del">
          <ac:chgData name="Mattia Gola" userId="2f8daeaadbb41a94" providerId="LiveId" clId="{E6C1CA91-7D0F-437F-BB99-E054BFD08F65}" dt="2023-10-24T19:59:23.058" v="823" actId="478"/>
          <ac:picMkLst>
            <pc:docMk/>
            <pc:sldMk cId="989896743" sldId="285"/>
            <ac:picMk id="5" creationId="{5EBCF923-6562-22D9-59D1-0D68492670E6}"/>
          </ac:picMkLst>
        </pc:picChg>
        <pc:picChg chg="mod">
          <ac:chgData name="Mattia Gola" userId="2f8daeaadbb41a94" providerId="LiveId" clId="{E6C1CA91-7D0F-437F-BB99-E054BFD08F65}" dt="2023-10-24T19:59:35.238" v="827" actId="1076"/>
          <ac:picMkLst>
            <pc:docMk/>
            <pc:sldMk cId="989896743" sldId="285"/>
            <ac:picMk id="11" creationId="{A0FE2E95-0FE7-9BB1-126B-9551E22EDA86}"/>
          </ac:picMkLst>
        </pc:picChg>
      </pc:sldChg>
      <pc:sldChg chg="modSp add mod">
        <pc:chgData name="Mattia Gola" userId="2f8daeaadbb41a94" providerId="LiveId" clId="{E6C1CA91-7D0F-437F-BB99-E054BFD08F65}" dt="2023-10-26T17:22:34.435" v="5264" actId="20577"/>
        <pc:sldMkLst>
          <pc:docMk/>
          <pc:sldMk cId="1485442854" sldId="286"/>
        </pc:sldMkLst>
        <pc:spChg chg="mod">
          <ac:chgData name="Mattia Gola" userId="2f8daeaadbb41a94" providerId="LiveId" clId="{E6C1CA91-7D0F-437F-BB99-E054BFD08F65}" dt="2023-10-26T17:22:34.435" v="5264" actId="20577"/>
          <ac:spMkLst>
            <pc:docMk/>
            <pc:sldMk cId="1485442854" sldId="286"/>
            <ac:spMk id="2" creationId="{56F3B0BC-5AFC-E40B-6C0E-7332AD6F2E74}"/>
          </ac:spMkLst>
        </pc:spChg>
        <pc:spChg chg="mod">
          <ac:chgData name="Mattia Gola" userId="2f8daeaadbb41a94" providerId="LiveId" clId="{E6C1CA91-7D0F-437F-BB99-E054BFD08F65}" dt="2023-10-25T16:59:49.018" v="2538" actId="313"/>
          <ac:spMkLst>
            <pc:docMk/>
            <pc:sldMk cId="1485442854" sldId="286"/>
            <ac:spMk id="166" creationId="{00000000-0000-0000-0000-000000000000}"/>
          </ac:spMkLst>
        </pc:spChg>
      </pc:sldChg>
      <pc:sldChg chg="addSp delSp modSp add mod">
        <pc:chgData name="Mattia Gola" userId="2f8daeaadbb41a94" providerId="LiveId" clId="{E6C1CA91-7D0F-437F-BB99-E054BFD08F65}" dt="2023-10-25T19:11:02.327" v="3357" actId="2711"/>
        <pc:sldMkLst>
          <pc:docMk/>
          <pc:sldMk cId="1172274724" sldId="287"/>
        </pc:sldMkLst>
        <pc:spChg chg="add mod">
          <ac:chgData name="Mattia Gola" userId="2f8daeaadbb41a94" providerId="LiveId" clId="{E6C1CA91-7D0F-437F-BB99-E054BFD08F65}" dt="2023-10-25T19:11:02.327" v="3357" actId="2711"/>
          <ac:spMkLst>
            <pc:docMk/>
            <pc:sldMk cId="1172274724" sldId="287"/>
            <ac:spMk id="5" creationId="{3B8477D1-E3BF-FDB5-CB89-E418CDF51F88}"/>
          </ac:spMkLst>
        </pc:spChg>
        <pc:spChg chg="add mod">
          <ac:chgData name="Mattia Gola" userId="2f8daeaadbb41a94" providerId="LiveId" clId="{E6C1CA91-7D0F-437F-BB99-E054BFD08F65}" dt="2023-10-25T17:19:37.125" v="3279" actId="1076"/>
          <ac:spMkLst>
            <pc:docMk/>
            <pc:sldMk cId="1172274724" sldId="287"/>
            <ac:spMk id="6" creationId="{480A474C-53A2-950A-19A7-36F2FAAEDFB9}"/>
          </ac:spMkLst>
        </pc:spChg>
        <pc:spChg chg="add mod">
          <ac:chgData name="Mattia Gola" userId="2f8daeaadbb41a94" providerId="LiveId" clId="{E6C1CA91-7D0F-437F-BB99-E054BFD08F65}" dt="2023-10-25T19:11:02.327" v="3357" actId="2711"/>
          <ac:spMkLst>
            <pc:docMk/>
            <pc:sldMk cId="1172274724" sldId="287"/>
            <ac:spMk id="8" creationId="{E8D36576-FAD1-3BD7-5B15-9FE847B7FCA3}"/>
          </ac:spMkLst>
        </pc:spChg>
        <pc:spChg chg="add mod">
          <ac:chgData name="Mattia Gola" userId="2f8daeaadbb41a94" providerId="LiveId" clId="{E6C1CA91-7D0F-437F-BB99-E054BFD08F65}" dt="2023-10-25T19:11:02.327" v="3357" actId="2711"/>
          <ac:spMkLst>
            <pc:docMk/>
            <pc:sldMk cId="1172274724" sldId="287"/>
            <ac:spMk id="10" creationId="{B0DAEECB-BBB0-EC68-1CBD-D26D24DBFCCF}"/>
          </ac:spMkLst>
        </pc:spChg>
        <pc:spChg chg="del">
          <ac:chgData name="Mattia Gola" userId="2f8daeaadbb41a94" providerId="LiveId" clId="{E6C1CA91-7D0F-437F-BB99-E054BFD08F65}" dt="2023-10-25T17:15:44.567" v="3229" actId="478"/>
          <ac:spMkLst>
            <pc:docMk/>
            <pc:sldMk cId="1172274724" sldId="287"/>
            <ac:spMk id="182" creationId="{00000000-0000-0000-0000-000000000000}"/>
          </ac:spMkLst>
        </pc:spChg>
        <pc:picChg chg="del">
          <ac:chgData name="Mattia Gola" userId="2f8daeaadbb41a94" providerId="LiveId" clId="{E6C1CA91-7D0F-437F-BB99-E054BFD08F65}" dt="2023-10-25T17:15:39.226" v="3227" actId="478"/>
          <ac:picMkLst>
            <pc:docMk/>
            <pc:sldMk cId="1172274724" sldId="287"/>
            <ac:picMk id="3" creationId="{FD14E0F4-39DE-A18F-8B4A-CE8D43F7FBB1}"/>
          </ac:picMkLst>
        </pc:picChg>
        <pc:picChg chg="del">
          <ac:chgData name="Mattia Gola" userId="2f8daeaadbb41a94" providerId="LiveId" clId="{E6C1CA91-7D0F-437F-BB99-E054BFD08F65}" dt="2023-10-25T17:15:40.836" v="3228" actId="478"/>
          <ac:picMkLst>
            <pc:docMk/>
            <pc:sldMk cId="1172274724" sldId="287"/>
            <ac:picMk id="4" creationId="{68E1CDF0-DA27-B96B-AF55-34CCE20BE5C5}"/>
          </ac:picMkLst>
        </pc:picChg>
      </pc:sldChg>
      <pc:sldChg chg="add del">
        <pc:chgData name="Mattia Gola" userId="2f8daeaadbb41a94" providerId="LiveId" clId="{E6C1CA91-7D0F-437F-BB99-E054BFD08F65}" dt="2023-10-25T19:12:10.537" v="3361" actId="47"/>
        <pc:sldMkLst>
          <pc:docMk/>
          <pc:sldMk cId="859197193" sldId="288"/>
        </pc:sldMkLst>
      </pc:sldChg>
      <pc:sldChg chg="addSp delSp modSp add mod">
        <pc:chgData name="Mattia Gola" userId="2f8daeaadbb41a94" providerId="LiveId" clId="{E6C1CA91-7D0F-437F-BB99-E054BFD08F65}" dt="2023-10-26T17:15:40.934" v="5255" actId="207"/>
        <pc:sldMkLst>
          <pc:docMk/>
          <pc:sldMk cId="1530258300" sldId="289"/>
        </pc:sldMkLst>
        <pc:spChg chg="add mod">
          <ac:chgData name="Mattia Gola" userId="2f8daeaadbb41a94" providerId="LiveId" clId="{E6C1CA91-7D0F-437F-BB99-E054BFD08F65}" dt="2023-10-26T17:15:40.934" v="5255" actId="207"/>
          <ac:spMkLst>
            <pc:docMk/>
            <pc:sldMk cId="1530258300" sldId="289"/>
            <ac:spMk id="3" creationId="{37F227EA-19DC-83ED-ABF8-0B1BD0C588C7}"/>
          </ac:spMkLst>
        </pc:spChg>
        <pc:spChg chg="del">
          <ac:chgData name="Mattia Gola" userId="2f8daeaadbb41a94" providerId="LiveId" clId="{E6C1CA91-7D0F-437F-BB99-E054BFD08F65}" dt="2023-10-25T17:33:47.048" v="3282" actId="478"/>
          <ac:spMkLst>
            <pc:docMk/>
            <pc:sldMk cId="1530258300" sldId="289"/>
            <ac:spMk id="5" creationId="{3B8477D1-E3BF-FDB5-CB89-E418CDF51F88}"/>
          </ac:spMkLst>
        </pc:spChg>
        <pc:spChg chg="del">
          <ac:chgData name="Mattia Gola" userId="2f8daeaadbb41a94" providerId="LiveId" clId="{E6C1CA91-7D0F-437F-BB99-E054BFD08F65}" dt="2023-10-25T17:33:50.095" v="3283" actId="478"/>
          <ac:spMkLst>
            <pc:docMk/>
            <pc:sldMk cId="1530258300" sldId="289"/>
            <ac:spMk id="8" creationId="{E8D36576-FAD1-3BD7-5B15-9FE847B7FCA3}"/>
          </ac:spMkLst>
        </pc:spChg>
        <pc:spChg chg="del">
          <ac:chgData name="Mattia Gola" userId="2f8daeaadbb41a94" providerId="LiveId" clId="{E6C1CA91-7D0F-437F-BB99-E054BFD08F65}" dt="2023-10-25T17:33:52.845" v="3284" actId="478"/>
          <ac:spMkLst>
            <pc:docMk/>
            <pc:sldMk cId="1530258300" sldId="289"/>
            <ac:spMk id="10" creationId="{B0DAEECB-BBB0-EC68-1CBD-D26D24DBFCCF}"/>
          </ac:spMkLst>
        </pc:spChg>
      </pc:sldChg>
      <pc:sldChg chg="addSp delSp modSp add mod">
        <pc:chgData name="Mattia Gola" userId="2f8daeaadbb41a94" providerId="LiveId" clId="{E6C1CA91-7D0F-437F-BB99-E054BFD08F65}" dt="2023-10-27T22:02:53.754" v="5433" actId="1076"/>
        <pc:sldMkLst>
          <pc:docMk/>
          <pc:sldMk cId="1590289183" sldId="290"/>
        </pc:sldMkLst>
        <pc:spChg chg="add mod">
          <ac:chgData name="Mattia Gola" userId="2f8daeaadbb41a94" providerId="LiveId" clId="{E6C1CA91-7D0F-437F-BB99-E054BFD08F65}" dt="2023-10-27T22:02:53.754" v="5433" actId="1076"/>
          <ac:spMkLst>
            <pc:docMk/>
            <pc:sldMk cId="1590289183" sldId="290"/>
            <ac:spMk id="3" creationId="{36DF60AB-B9D0-74E4-E880-619C725523DF}"/>
          </ac:spMkLst>
        </pc:spChg>
        <pc:spChg chg="add mod">
          <ac:chgData name="Mattia Gola" userId="2f8daeaadbb41a94" providerId="LiveId" clId="{E6C1CA91-7D0F-437F-BB99-E054BFD08F65}" dt="2023-10-27T22:02:50.571" v="5432" actId="1076"/>
          <ac:spMkLst>
            <pc:docMk/>
            <pc:sldMk cId="1590289183" sldId="290"/>
            <ac:spMk id="4" creationId="{89357EE2-A303-F5D8-3C67-ECD0F7DEF833}"/>
          </ac:spMkLst>
        </pc:spChg>
        <pc:spChg chg="mod">
          <ac:chgData name="Mattia Gola" userId="2f8daeaadbb41a94" providerId="LiveId" clId="{E6C1CA91-7D0F-437F-BB99-E054BFD08F65}" dt="2023-10-27T22:02:47.867" v="5431" actId="1076"/>
          <ac:spMkLst>
            <pc:docMk/>
            <pc:sldMk cId="1590289183" sldId="290"/>
            <ac:spMk id="5" creationId="{3B8477D1-E3BF-FDB5-CB89-E418CDF51F88}"/>
          </ac:spMkLst>
        </pc:spChg>
        <pc:spChg chg="mod">
          <ac:chgData name="Mattia Gola" userId="2f8daeaadbb41a94" providerId="LiveId" clId="{E6C1CA91-7D0F-437F-BB99-E054BFD08F65}" dt="2023-10-26T17:11:11.290" v="5233" actId="20577"/>
          <ac:spMkLst>
            <pc:docMk/>
            <pc:sldMk cId="1590289183" sldId="290"/>
            <ac:spMk id="6" creationId="{480A474C-53A2-950A-19A7-36F2FAAEDFB9}"/>
          </ac:spMkLst>
        </pc:spChg>
        <pc:spChg chg="del">
          <ac:chgData name="Mattia Gola" userId="2f8daeaadbb41a94" providerId="LiveId" clId="{E6C1CA91-7D0F-437F-BB99-E054BFD08F65}" dt="2023-10-25T19:14:06.758" v="3367" actId="478"/>
          <ac:spMkLst>
            <pc:docMk/>
            <pc:sldMk cId="1590289183" sldId="290"/>
            <ac:spMk id="8" creationId="{E8D36576-FAD1-3BD7-5B15-9FE847B7FCA3}"/>
          </ac:spMkLst>
        </pc:spChg>
        <pc:spChg chg="del">
          <ac:chgData name="Mattia Gola" userId="2f8daeaadbb41a94" providerId="LiveId" clId="{E6C1CA91-7D0F-437F-BB99-E054BFD08F65}" dt="2023-10-25T19:14:06.758" v="3367" actId="478"/>
          <ac:spMkLst>
            <pc:docMk/>
            <pc:sldMk cId="1590289183" sldId="290"/>
            <ac:spMk id="10" creationId="{B0DAEECB-BBB0-EC68-1CBD-D26D24DBFCCF}"/>
          </ac:spMkLst>
        </pc:spChg>
      </pc:sldChg>
      <pc:sldChg chg="modSp add mod">
        <pc:chgData name="Mattia Gola" userId="2f8daeaadbb41a94" providerId="LiveId" clId="{E6C1CA91-7D0F-437F-BB99-E054BFD08F65}" dt="2023-10-26T17:15:04.474" v="5250" actId="20577"/>
        <pc:sldMkLst>
          <pc:docMk/>
          <pc:sldMk cId="3491217163" sldId="291"/>
        </pc:sldMkLst>
        <pc:spChg chg="mod">
          <ac:chgData name="Mattia Gola" userId="2f8daeaadbb41a94" providerId="LiveId" clId="{E6C1CA91-7D0F-437F-BB99-E054BFD08F65}" dt="2023-10-26T17:15:04.474" v="5250" actId="20577"/>
          <ac:spMkLst>
            <pc:docMk/>
            <pc:sldMk cId="3491217163" sldId="291"/>
            <ac:spMk id="3" creationId="{37F227EA-19DC-83ED-ABF8-0B1BD0C588C7}"/>
          </ac:spMkLst>
        </pc:spChg>
      </pc:sldChg>
      <pc:sldChg chg="addSp delSp modSp add mod">
        <pc:chgData name="Mattia Gola" userId="2f8daeaadbb41a94" providerId="LiveId" clId="{E6C1CA91-7D0F-437F-BB99-E054BFD08F65}" dt="2023-10-26T17:11:37.092" v="5234" actId="20577"/>
        <pc:sldMkLst>
          <pc:docMk/>
          <pc:sldMk cId="1520282203" sldId="292"/>
        </pc:sldMkLst>
        <pc:spChg chg="add del mod">
          <ac:chgData name="Mattia Gola" userId="2f8daeaadbb41a94" providerId="LiveId" clId="{E6C1CA91-7D0F-437F-BB99-E054BFD08F65}" dt="2023-10-25T20:03:06.329" v="4655" actId="478"/>
          <ac:spMkLst>
            <pc:docMk/>
            <pc:sldMk cId="1520282203" sldId="292"/>
            <ac:spMk id="3" creationId="{CA3C6D9D-5FC1-E59F-6A36-CF5399FF4529}"/>
          </ac:spMkLst>
        </pc:spChg>
        <pc:spChg chg="add mod">
          <ac:chgData name="Mattia Gola" userId="2f8daeaadbb41a94" providerId="LiveId" clId="{E6C1CA91-7D0F-437F-BB99-E054BFD08F65}" dt="2023-10-26T17:11:37.092" v="5234" actId="20577"/>
          <ac:spMkLst>
            <pc:docMk/>
            <pc:sldMk cId="1520282203" sldId="292"/>
            <ac:spMk id="7" creationId="{489FA157-C362-B69E-1BD1-D8367C91B739}"/>
          </ac:spMkLst>
        </pc:spChg>
        <pc:spChg chg="add mod">
          <ac:chgData name="Mattia Gola" userId="2f8daeaadbb41a94" providerId="LiveId" clId="{E6C1CA91-7D0F-437F-BB99-E054BFD08F65}" dt="2023-10-25T20:09:48.936" v="4856" actId="1076"/>
          <ac:spMkLst>
            <pc:docMk/>
            <pc:sldMk cId="1520282203" sldId="292"/>
            <ac:spMk id="10" creationId="{CF8EC0A3-5C9B-4C67-1A2D-CCA19792C4AF}"/>
          </ac:spMkLst>
        </pc:spChg>
        <pc:spChg chg="add mod">
          <ac:chgData name="Mattia Gola" userId="2f8daeaadbb41a94" providerId="LiveId" clId="{E6C1CA91-7D0F-437F-BB99-E054BFD08F65}" dt="2023-10-25T20:10:07.833" v="4858" actId="1076"/>
          <ac:spMkLst>
            <pc:docMk/>
            <pc:sldMk cId="1520282203" sldId="292"/>
            <ac:spMk id="11" creationId="{B38E2211-2EE0-2CB4-EE9C-882050128CAD}"/>
          </ac:spMkLst>
        </pc:spChg>
        <pc:spChg chg="add mod">
          <ac:chgData name="Mattia Gola" userId="2f8daeaadbb41a94" providerId="LiveId" clId="{E6C1CA91-7D0F-437F-BB99-E054BFD08F65}" dt="2023-10-25T20:11:57.648" v="4910" actId="20577"/>
          <ac:spMkLst>
            <pc:docMk/>
            <pc:sldMk cId="1520282203" sldId="292"/>
            <ac:spMk id="12" creationId="{16C8598D-E88C-2A80-8A93-647C029BEC5A}"/>
          </ac:spMkLst>
        </pc:spChg>
        <pc:spChg chg="add mod">
          <ac:chgData name="Mattia Gola" userId="2f8daeaadbb41a94" providerId="LiveId" clId="{E6C1CA91-7D0F-437F-BB99-E054BFD08F65}" dt="2023-10-25T20:12:12.321" v="4927" actId="20577"/>
          <ac:spMkLst>
            <pc:docMk/>
            <pc:sldMk cId="1520282203" sldId="292"/>
            <ac:spMk id="13" creationId="{93C93798-F338-6B0D-8E83-39521E44E22D}"/>
          </ac:spMkLst>
        </pc:spChg>
        <pc:spChg chg="del">
          <ac:chgData name="Mattia Gola" userId="2f8daeaadbb41a94" providerId="LiveId" clId="{E6C1CA91-7D0F-437F-BB99-E054BFD08F65}" dt="2023-10-25T19:33:34.036" v="3393" actId="478"/>
          <ac:spMkLst>
            <pc:docMk/>
            <pc:sldMk cId="1520282203" sldId="292"/>
            <ac:spMk id="195" creationId="{00000000-0000-0000-0000-000000000000}"/>
          </ac:spMkLst>
        </pc:spChg>
        <pc:spChg chg="mod">
          <ac:chgData name="Mattia Gola" userId="2f8daeaadbb41a94" providerId="LiveId" clId="{E6C1CA91-7D0F-437F-BB99-E054BFD08F65}" dt="2023-10-25T19:37:33.492" v="3402" actId="113"/>
          <ac:spMkLst>
            <pc:docMk/>
            <pc:sldMk cId="1520282203" sldId="292"/>
            <ac:spMk id="196" creationId="{00000000-0000-0000-0000-000000000000}"/>
          </ac:spMkLst>
        </pc:spChg>
        <pc:picChg chg="add mod modCrop">
          <ac:chgData name="Mattia Gola" userId="2f8daeaadbb41a94" providerId="LiveId" clId="{E6C1CA91-7D0F-437F-BB99-E054BFD08F65}" dt="2023-10-25T20:05:16.435" v="4669" actId="1076"/>
          <ac:picMkLst>
            <pc:docMk/>
            <pc:sldMk cId="1520282203" sldId="292"/>
            <ac:picMk id="5" creationId="{C44B9D8C-EC38-C302-38E6-646E42DFD0F2}"/>
          </ac:picMkLst>
        </pc:picChg>
        <pc:picChg chg="add mod modCrop">
          <ac:chgData name="Mattia Gola" userId="2f8daeaadbb41a94" providerId="LiveId" clId="{E6C1CA91-7D0F-437F-BB99-E054BFD08F65}" dt="2023-10-25T20:05:18.780" v="4670" actId="1076"/>
          <ac:picMkLst>
            <pc:docMk/>
            <pc:sldMk cId="1520282203" sldId="292"/>
            <ac:picMk id="9" creationId="{1221D8B3-E3C2-81CE-047B-7493B2C73763}"/>
          </ac:picMkLst>
        </pc:picChg>
      </pc:sldChg>
      <pc:sldChg chg="delSp modSp add del mod delAnim">
        <pc:chgData name="Mattia Gola" userId="2f8daeaadbb41a94" providerId="LiveId" clId="{E6C1CA91-7D0F-437F-BB99-E054BFD08F65}" dt="2023-10-26T17:12:06.738" v="5235" actId="47"/>
        <pc:sldMkLst>
          <pc:docMk/>
          <pc:sldMk cId="1076667280" sldId="293"/>
        </pc:sldMkLst>
        <pc:spChg chg="del">
          <ac:chgData name="Mattia Gola" userId="2f8daeaadbb41a94" providerId="LiveId" clId="{E6C1CA91-7D0F-437F-BB99-E054BFD08F65}" dt="2023-10-25T19:33:44.815" v="3395" actId="478"/>
          <ac:spMkLst>
            <pc:docMk/>
            <pc:sldMk cId="1076667280" sldId="293"/>
            <ac:spMk id="202" creationId="{00000000-0000-0000-0000-000000000000}"/>
          </ac:spMkLst>
        </pc:spChg>
        <pc:spChg chg="del">
          <ac:chgData name="Mattia Gola" userId="2f8daeaadbb41a94" providerId="LiveId" clId="{E6C1CA91-7D0F-437F-BB99-E054BFD08F65}" dt="2023-10-25T19:33:54.083" v="3398" actId="478"/>
          <ac:spMkLst>
            <pc:docMk/>
            <pc:sldMk cId="1076667280" sldId="293"/>
            <ac:spMk id="206" creationId="{00000000-0000-0000-0000-000000000000}"/>
          </ac:spMkLst>
        </pc:spChg>
        <pc:spChg chg="del">
          <ac:chgData name="Mattia Gola" userId="2f8daeaadbb41a94" providerId="LiveId" clId="{E6C1CA91-7D0F-437F-BB99-E054BFD08F65}" dt="2023-10-25T19:33:54.083" v="3398" actId="478"/>
          <ac:spMkLst>
            <pc:docMk/>
            <pc:sldMk cId="1076667280" sldId="293"/>
            <ac:spMk id="207" creationId="{00000000-0000-0000-0000-000000000000}"/>
          </ac:spMkLst>
        </pc:spChg>
        <pc:spChg chg="del">
          <ac:chgData name="Mattia Gola" userId="2f8daeaadbb41a94" providerId="LiveId" clId="{E6C1CA91-7D0F-437F-BB99-E054BFD08F65}" dt="2023-10-25T19:33:54.083" v="3398" actId="478"/>
          <ac:spMkLst>
            <pc:docMk/>
            <pc:sldMk cId="1076667280" sldId="293"/>
            <ac:spMk id="208" creationId="{00000000-0000-0000-0000-000000000000}"/>
          </ac:spMkLst>
        </pc:spChg>
        <pc:spChg chg="del">
          <ac:chgData name="Mattia Gola" userId="2f8daeaadbb41a94" providerId="LiveId" clId="{E6C1CA91-7D0F-437F-BB99-E054BFD08F65}" dt="2023-10-25T19:33:54.083" v="3398" actId="478"/>
          <ac:spMkLst>
            <pc:docMk/>
            <pc:sldMk cId="1076667280" sldId="293"/>
            <ac:spMk id="209" creationId="{00000000-0000-0000-0000-000000000000}"/>
          </ac:spMkLst>
        </pc:spChg>
        <pc:spChg chg="del">
          <ac:chgData name="Mattia Gola" userId="2f8daeaadbb41a94" providerId="LiveId" clId="{E6C1CA91-7D0F-437F-BB99-E054BFD08F65}" dt="2023-10-25T19:33:54.083" v="3398" actId="478"/>
          <ac:spMkLst>
            <pc:docMk/>
            <pc:sldMk cId="1076667280" sldId="293"/>
            <ac:spMk id="210" creationId="{00000000-0000-0000-0000-000000000000}"/>
          </ac:spMkLst>
        </pc:spChg>
        <pc:spChg chg="del">
          <ac:chgData name="Mattia Gola" userId="2f8daeaadbb41a94" providerId="LiveId" clId="{E6C1CA91-7D0F-437F-BB99-E054BFD08F65}" dt="2023-10-25T19:33:54.083" v="3398" actId="478"/>
          <ac:spMkLst>
            <pc:docMk/>
            <pc:sldMk cId="1076667280" sldId="293"/>
            <ac:spMk id="211" creationId="{00000000-0000-0000-0000-000000000000}"/>
          </ac:spMkLst>
        </pc:spChg>
        <pc:spChg chg="del">
          <ac:chgData name="Mattia Gola" userId="2f8daeaadbb41a94" providerId="LiveId" clId="{E6C1CA91-7D0F-437F-BB99-E054BFD08F65}" dt="2023-10-25T19:33:54.083" v="3398" actId="478"/>
          <ac:spMkLst>
            <pc:docMk/>
            <pc:sldMk cId="1076667280" sldId="293"/>
            <ac:spMk id="212" creationId="{00000000-0000-0000-0000-000000000000}"/>
          </ac:spMkLst>
        </pc:spChg>
        <pc:spChg chg="del">
          <ac:chgData name="Mattia Gola" userId="2f8daeaadbb41a94" providerId="LiveId" clId="{E6C1CA91-7D0F-437F-BB99-E054BFD08F65}" dt="2023-10-25T19:33:49.792" v="3397" actId="478"/>
          <ac:spMkLst>
            <pc:docMk/>
            <pc:sldMk cId="1076667280" sldId="293"/>
            <ac:spMk id="214" creationId="{00000000-0000-0000-0000-000000000000}"/>
          </ac:spMkLst>
        </pc:spChg>
        <pc:spChg chg="del">
          <ac:chgData name="Mattia Gola" userId="2f8daeaadbb41a94" providerId="LiveId" clId="{E6C1CA91-7D0F-437F-BB99-E054BFD08F65}" dt="2023-10-25T19:33:54.083" v="3398" actId="478"/>
          <ac:spMkLst>
            <pc:docMk/>
            <pc:sldMk cId="1076667280" sldId="293"/>
            <ac:spMk id="215" creationId="{00000000-0000-0000-0000-000000000000}"/>
          </ac:spMkLst>
        </pc:spChg>
        <pc:graphicFrameChg chg="del modGraphic">
          <ac:chgData name="Mattia Gola" userId="2f8daeaadbb41a94" providerId="LiveId" clId="{E6C1CA91-7D0F-437F-BB99-E054BFD08F65}" dt="2023-10-25T19:33:44.815" v="3395" actId="478"/>
          <ac:graphicFrameMkLst>
            <pc:docMk/>
            <pc:sldMk cId="1076667280" sldId="293"/>
            <ac:graphicFrameMk id="201" creationId="{00000000-0000-0000-0000-000000000000}"/>
          </ac:graphicFrameMkLst>
        </pc:graphicFrameChg>
        <pc:graphicFrameChg chg="del">
          <ac:chgData name="Mattia Gola" userId="2f8daeaadbb41a94" providerId="LiveId" clId="{E6C1CA91-7D0F-437F-BB99-E054BFD08F65}" dt="2023-10-25T19:33:47.897" v="3396" actId="478"/>
          <ac:graphicFrameMkLst>
            <pc:docMk/>
            <pc:sldMk cId="1076667280" sldId="293"/>
            <ac:graphicFrameMk id="213" creationId="{00000000-0000-0000-0000-000000000000}"/>
          </ac:graphicFrameMkLst>
        </pc:graphicFrameChg>
        <pc:picChg chg="del">
          <ac:chgData name="Mattia Gola" userId="2f8daeaadbb41a94" providerId="LiveId" clId="{E6C1CA91-7D0F-437F-BB99-E054BFD08F65}" dt="2023-10-25T19:33:44.815" v="3395" actId="478"/>
          <ac:picMkLst>
            <pc:docMk/>
            <pc:sldMk cId="1076667280" sldId="293"/>
            <ac:picMk id="203" creationId="{00000000-0000-0000-0000-000000000000}"/>
          </ac:picMkLst>
        </pc:picChg>
        <pc:picChg chg="del">
          <ac:chgData name="Mattia Gola" userId="2f8daeaadbb41a94" providerId="LiveId" clId="{E6C1CA91-7D0F-437F-BB99-E054BFD08F65}" dt="2023-10-25T19:33:44.815" v="3395" actId="478"/>
          <ac:picMkLst>
            <pc:docMk/>
            <pc:sldMk cId="1076667280" sldId="293"/>
            <ac:picMk id="204" creationId="{00000000-0000-0000-0000-000000000000}"/>
          </ac:picMkLst>
        </pc:picChg>
        <pc:picChg chg="del">
          <ac:chgData name="Mattia Gola" userId="2f8daeaadbb41a94" providerId="LiveId" clId="{E6C1CA91-7D0F-437F-BB99-E054BFD08F65}" dt="2023-10-25T19:33:44.815" v="3395" actId="478"/>
          <ac:picMkLst>
            <pc:docMk/>
            <pc:sldMk cId="1076667280" sldId="293"/>
            <ac:picMk id="205" creationId="{00000000-0000-0000-0000-000000000000}"/>
          </ac:picMkLst>
        </pc:picChg>
      </pc:sldChg>
      <pc:sldChg chg="modSp add del mod">
        <pc:chgData name="Mattia Gola" userId="2f8daeaadbb41a94" providerId="LiveId" clId="{E6C1CA91-7D0F-437F-BB99-E054BFD08F65}" dt="2023-10-27T21:46:33.107" v="5272" actId="47"/>
        <pc:sldMkLst>
          <pc:docMk/>
          <pc:sldMk cId="2858706376" sldId="294"/>
        </pc:sldMkLst>
        <pc:spChg chg="mod">
          <ac:chgData name="Mattia Gola" userId="2f8daeaadbb41a94" providerId="LiveId" clId="{E6C1CA91-7D0F-437F-BB99-E054BFD08F65}" dt="2023-10-26T16:17:54.843" v="4932" actId="20577"/>
          <ac:spMkLst>
            <pc:docMk/>
            <pc:sldMk cId="2858706376" sldId="294"/>
            <ac:spMk id="146" creationId="{00000000-0000-0000-0000-000000000000}"/>
          </ac:spMkLst>
        </pc:spChg>
      </pc:sldChg>
      <pc:sldChg chg="add del">
        <pc:chgData name="Mattia Gola" userId="2f8daeaadbb41a94" providerId="LiveId" clId="{E6C1CA91-7D0F-437F-BB99-E054BFD08F65}" dt="2023-10-26T16:40:02.984" v="5195" actId="47"/>
        <pc:sldMkLst>
          <pc:docMk/>
          <pc:sldMk cId="882834310" sldId="295"/>
        </pc:sldMkLst>
      </pc:sldChg>
      <pc:sldChg chg="addSp delSp modSp new del mod">
        <pc:chgData name="Mattia Gola" userId="2f8daeaadbb41a94" providerId="LiveId" clId="{E6C1CA91-7D0F-437F-BB99-E054BFD08F65}" dt="2023-10-26T16:21:42.503" v="4948" actId="47"/>
        <pc:sldMkLst>
          <pc:docMk/>
          <pc:sldMk cId="2496420559" sldId="296"/>
        </pc:sldMkLst>
        <pc:spChg chg="add del mod">
          <ac:chgData name="Mattia Gola" userId="2f8daeaadbb41a94" providerId="LiveId" clId="{E6C1CA91-7D0F-437F-BB99-E054BFD08F65}" dt="2023-10-26T16:21:18.687" v="4941"/>
          <ac:spMkLst>
            <pc:docMk/>
            <pc:sldMk cId="2496420559" sldId="296"/>
            <ac:spMk id="7" creationId="{9C76E343-D430-D2E6-D7AD-51692541212E}"/>
          </ac:spMkLst>
        </pc:spChg>
      </pc:sldChg>
      <pc:sldChg chg="addSp delSp modSp add mod">
        <pc:chgData name="Mattia Gola" userId="2f8daeaadbb41a94" providerId="LiveId" clId="{E6C1CA91-7D0F-437F-BB99-E054BFD08F65}" dt="2023-10-27T21:47:49.592" v="5280" actId="1076"/>
        <pc:sldMkLst>
          <pc:docMk/>
          <pc:sldMk cId="1245309599" sldId="297"/>
        </pc:sldMkLst>
        <pc:spChg chg="add mod">
          <ac:chgData name="Mattia Gola" userId="2f8daeaadbb41a94" providerId="LiveId" clId="{E6C1CA91-7D0F-437F-BB99-E054BFD08F65}" dt="2023-10-26T16:30:10.410" v="5153" actId="1076"/>
          <ac:spMkLst>
            <pc:docMk/>
            <pc:sldMk cId="1245309599" sldId="297"/>
            <ac:spMk id="3" creationId="{F70030BC-EDDC-853D-8C6D-391E271F7CC5}"/>
          </ac:spMkLst>
        </pc:spChg>
        <pc:spChg chg="add mod">
          <ac:chgData name="Mattia Gola" userId="2f8daeaadbb41a94" providerId="LiveId" clId="{E6C1CA91-7D0F-437F-BB99-E054BFD08F65}" dt="2023-10-27T21:47:49.592" v="5280" actId="1076"/>
          <ac:spMkLst>
            <pc:docMk/>
            <pc:sldMk cId="1245309599" sldId="297"/>
            <ac:spMk id="4" creationId="{9470C72A-59CC-6AC3-0861-50B2CB0ED641}"/>
          </ac:spMkLst>
        </pc:spChg>
        <pc:spChg chg="add del">
          <ac:chgData name="Mattia Gola" userId="2f8daeaadbb41a94" providerId="LiveId" clId="{E6C1CA91-7D0F-437F-BB99-E054BFD08F65}" dt="2023-10-26T16:32:49.621" v="5156" actId="478"/>
          <ac:spMkLst>
            <pc:docMk/>
            <pc:sldMk cId="1245309599" sldId="297"/>
            <ac:spMk id="6" creationId="{73F37637-5B65-AE8B-1E71-51E1D33A726A}"/>
          </ac:spMkLst>
        </pc:spChg>
        <pc:spChg chg="del">
          <ac:chgData name="Mattia Gola" userId="2f8daeaadbb41a94" providerId="LiveId" clId="{E6C1CA91-7D0F-437F-BB99-E054BFD08F65}" dt="2023-10-26T16:21:07.513" v="4937" actId="478"/>
          <ac:spMkLst>
            <pc:docMk/>
            <pc:sldMk cId="1245309599" sldId="297"/>
            <ac:spMk id="146" creationId="{00000000-0000-0000-0000-000000000000}"/>
          </ac:spMkLst>
        </pc:spChg>
        <pc:spChg chg="del">
          <ac:chgData name="Mattia Gola" userId="2f8daeaadbb41a94" providerId="LiveId" clId="{E6C1CA91-7D0F-437F-BB99-E054BFD08F65}" dt="2023-10-26T16:21:11.628" v="4938" actId="478"/>
          <ac:spMkLst>
            <pc:docMk/>
            <pc:sldMk cId="1245309599" sldId="297"/>
            <ac:spMk id="147" creationId="{00000000-0000-0000-0000-000000000000}"/>
          </ac:spMkLst>
        </pc:spChg>
      </pc:sldChg>
      <pc:sldChg chg="modSp add del mod">
        <pc:chgData name="Mattia Gola" userId="2f8daeaadbb41a94" providerId="LiveId" clId="{E6C1CA91-7D0F-437F-BB99-E054BFD08F65}" dt="2023-10-26T16:37:23.819" v="5194" actId="20577"/>
        <pc:sldMkLst>
          <pc:docMk/>
          <pc:sldMk cId="729311283" sldId="298"/>
        </pc:sldMkLst>
        <pc:spChg chg="mod">
          <ac:chgData name="Mattia Gola" userId="2f8daeaadbb41a94" providerId="LiveId" clId="{E6C1CA91-7D0F-437F-BB99-E054BFD08F65}" dt="2023-10-26T16:37:23.819" v="5194" actId="20577"/>
          <ac:spMkLst>
            <pc:docMk/>
            <pc:sldMk cId="729311283" sldId="298"/>
            <ac:spMk id="2" creationId="{EEEFCE23-35E7-47BA-AE9C-18F16609A46C}"/>
          </ac:spMkLst>
        </pc:spChg>
      </pc:sldChg>
      <pc:sldChg chg="add">
        <pc:chgData name="Mattia Gola" userId="2f8daeaadbb41a94" providerId="LiveId" clId="{E6C1CA91-7D0F-437F-BB99-E054BFD08F65}" dt="2023-10-26T16:33:12.890" v="5157"/>
        <pc:sldMkLst>
          <pc:docMk/>
          <pc:sldMk cId="1896885619" sldId="299"/>
        </pc:sldMkLst>
      </pc:sldChg>
      <pc:sldChg chg="modSp add mod">
        <pc:chgData name="Mattia Gola" userId="2f8daeaadbb41a94" providerId="LiveId" clId="{E6C1CA91-7D0F-437F-BB99-E054BFD08F65}" dt="2023-10-26T16:43:10.649" v="5207" actId="1076"/>
        <pc:sldMkLst>
          <pc:docMk/>
          <pc:sldMk cId="2861860223" sldId="300"/>
        </pc:sldMkLst>
        <pc:spChg chg="mod">
          <ac:chgData name="Mattia Gola" userId="2f8daeaadbb41a94" providerId="LiveId" clId="{E6C1CA91-7D0F-437F-BB99-E054BFD08F65}" dt="2023-10-26T16:43:10.649" v="5207" actId="1076"/>
          <ac:spMkLst>
            <pc:docMk/>
            <pc:sldMk cId="2861860223" sldId="300"/>
            <ac:spMk id="8" creationId="{C449557C-EE16-47FC-946A-51018C743066}"/>
          </ac:spMkLst>
        </pc:spChg>
        <pc:graphicFrameChg chg="mod modGraphic">
          <ac:chgData name="Mattia Gola" userId="2f8daeaadbb41a94" providerId="LiveId" clId="{E6C1CA91-7D0F-437F-BB99-E054BFD08F65}" dt="2023-10-26T16:43:04.419" v="5206"/>
          <ac:graphicFrameMkLst>
            <pc:docMk/>
            <pc:sldMk cId="2861860223" sldId="300"/>
            <ac:graphicFrameMk id="7" creationId="{5C0C3F37-386A-4BF6-AD71-56EEAE7A5FEF}"/>
          </ac:graphicFrameMkLst>
        </pc:graphicFrameChg>
      </pc:sldChg>
      <pc:sldChg chg="modSp add del mod">
        <pc:chgData name="Mattia Gola" userId="2f8daeaadbb41a94" providerId="LiveId" clId="{E6C1CA91-7D0F-437F-BB99-E054BFD08F65}" dt="2023-10-27T22:00:59.614" v="5397" actId="47"/>
        <pc:sldMkLst>
          <pc:docMk/>
          <pc:sldMk cId="400493744" sldId="301"/>
        </pc:sldMkLst>
        <pc:spChg chg="mod">
          <ac:chgData name="Mattia Gola" userId="2f8daeaadbb41a94" providerId="LiveId" clId="{E6C1CA91-7D0F-437F-BB99-E054BFD08F65}" dt="2023-10-26T16:45:21.128" v="5211" actId="20577"/>
          <ac:spMkLst>
            <pc:docMk/>
            <pc:sldMk cId="400493744" sldId="301"/>
            <ac:spMk id="2" creationId="{5BC34B29-C9EC-4D85-BAEF-37858C6141E2}"/>
          </ac:spMkLst>
        </pc:spChg>
      </pc:sldChg>
      <pc:sldChg chg="add">
        <pc:chgData name="Mattia Gola" userId="2f8daeaadbb41a94" providerId="LiveId" clId="{E6C1CA91-7D0F-437F-BB99-E054BFD08F65}" dt="2023-10-26T16:33:12.890" v="5157"/>
        <pc:sldMkLst>
          <pc:docMk/>
          <pc:sldMk cId="1704610827" sldId="302"/>
        </pc:sldMkLst>
      </pc:sldChg>
      <pc:sldChg chg="add del">
        <pc:chgData name="Mattia Gola" userId="2f8daeaadbb41a94" providerId="LiveId" clId="{E6C1CA91-7D0F-437F-BB99-E054BFD08F65}" dt="2023-10-27T22:00:53.669" v="5396" actId="47"/>
        <pc:sldMkLst>
          <pc:docMk/>
          <pc:sldMk cId="1173204133" sldId="303"/>
        </pc:sldMkLst>
      </pc:sldChg>
      <pc:sldChg chg="modSp add mod">
        <pc:chgData name="Mattia Gola" userId="2f8daeaadbb41a94" providerId="LiveId" clId="{E6C1CA91-7D0F-437F-BB99-E054BFD08F65}" dt="2023-10-26T16:50:07.855" v="5217"/>
        <pc:sldMkLst>
          <pc:docMk/>
          <pc:sldMk cId="496820053" sldId="304"/>
        </pc:sldMkLst>
        <pc:spChg chg="mod">
          <ac:chgData name="Mattia Gola" userId="2f8daeaadbb41a94" providerId="LiveId" clId="{E6C1CA91-7D0F-437F-BB99-E054BFD08F65}" dt="2023-10-26T16:49:56.283" v="5214" actId="1076"/>
          <ac:spMkLst>
            <pc:docMk/>
            <pc:sldMk cId="496820053" sldId="304"/>
            <ac:spMk id="2" creationId="{44FD2613-08BB-4F2D-91FF-770FB672D34E}"/>
          </ac:spMkLst>
        </pc:spChg>
        <pc:spChg chg="mod">
          <ac:chgData name="Mattia Gola" userId="2f8daeaadbb41a94" providerId="LiveId" clId="{E6C1CA91-7D0F-437F-BB99-E054BFD08F65}" dt="2023-10-26T16:50:07.855" v="5217"/>
          <ac:spMkLst>
            <pc:docMk/>
            <pc:sldMk cId="496820053" sldId="304"/>
            <ac:spMk id="5" creationId="{9571F71C-E53B-4582-BCA0-6DCC83E9934D}"/>
          </ac:spMkLst>
        </pc:spChg>
      </pc:sldChg>
      <pc:sldChg chg="addSp delSp modSp add mod">
        <pc:chgData name="Mattia Gola" userId="2f8daeaadbb41a94" providerId="LiveId" clId="{E6C1CA91-7D0F-437F-BB99-E054BFD08F65}" dt="2023-10-27T21:53:13.412" v="5323" actId="22"/>
        <pc:sldMkLst>
          <pc:docMk/>
          <pc:sldMk cId="323846950" sldId="305"/>
        </pc:sldMkLst>
        <pc:spChg chg="add mod">
          <ac:chgData name="Mattia Gola" userId="2f8daeaadbb41a94" providerId="LiveId" clId="{E6C1CA91-7D0F-437F-BB99-E054BFD08F65}" dt="2023-10-27T21:48:00.377" v="5298" actId="20577"/>
          <ac:spMkLst>
            <pc:docMk/>
            <pc:sldMk cId="323846950" sldId="305"/>
            <ac:spMk id="2" creationId="{1208CC5D-1A8A-1731-C791-5E6C40FA6AA2}"/>
          </ac:spMkLst>
        </pc:spChg>
        <pc:spChg chg="add mod">
          <ac:chgData name="Mattia Gola" userId="2f8daeaadbb41a94" providerId="LiveId" clId="{E6C1CA91-7D0F-437F-BB99-E054BFD08F65}" dt="2023-10-27T21:48:47.618" v="5309" actId="1076"/>
          <ac:spMkLst>
            <pc:docMk/>
            <pc:sldMk cId="323846950" sldId="305"/>
            <ac:spMk id="4" creationId="{AC969969-0B5C-4D3F-6114-521B5DD0B96C}"/>
          </ac:spMkLst>
        </pc:spChg>
        <pc:spChg chg="add mod">
          <ac:chgData name="Mattia Gola" userId="2f8daeaadbb41a94" providerId="LiveId" clId="{E6C1CA91-7D0F-437F-BB99-E054BFD08F65}" dt="2023-10-27T21:53:03.593" v="5321" actId="20577"/>
          <ac:spMkLst>
            <pc:docMk/>
            <pc:sldMk cId="323846950" sldId="305"/>
            <ac:spMk id="6" creationId="{A85C91C7-3D60-49AD-4F06-57F1970229CA}"/>
          </ac:spMkLst>
        </pc:spChg>
        <pc:spChg chg="add del">
          <ac:chgData name="Mattia Gola" userId="2f8daeaadbb41a94" providerId="LiveId" clId="{E6C1CA91-7D0F-437F-BB99-E054BFD08F65}" dt="2023-10-27T21:53:13.412" v="5323" actId="22"/>
          <ac:spMkLst>
            <pc:docMk/>
            <pc:sldMk cId="323846950" sldId="305"/>
            <ac:spMk id="8" creationId="{CFDABD97-BA13-6F92-7DB3-9ABC2E8B9A10}"/>
          </ac:spMkLst>
        </pc:spChg>
        <pc:spChg chg="del">
          <ac:chgData name="Mattia Gola" userId="2f8daeaadbb41a94" providerId="LiveId" clId="{E6C1CA91-7D0F-437F-BB99-E054BFD08F65}" dt="2023-10-27T21:46:47.519" v="5276" actId="478"/>
          <ac:spMkLst>
            <pc:docMk/>
            <pc:sldMk cId="323846950" sldId="305"/>
            <ac:spMk id="146" creationId="{00000000-0000-0000-0000-000000000000}"/>
          </ac:spMkLst>
        </pc:spChg>
        <pc:spChg chg="del">
          <ac:chgData name="Mattia Gola" userId="2f8daeaadbb41a94" providerId="LiveId" clId="{E6C1CA91-7D0F-437F-BB99-E054BFD08F65}" dt="2023-10-27T21:46:51.143" v="5277" actId="478"/>
          <ac:spMkLst>
            <pc:docMk/>
            <pc:sldMk cId="323846950" sldId="305"/>
            <ac:spMk id="147" creationId="{00000000-0000-0000-0000-000000000000}"/>
          </ac:spMkLst>
        </pc:spChg>
      </pc:sldChg>
      <pc:sldChg chg="add del">
        <pc:chgData name="Mattia Gola" userId="2f8daeaadbb41a94" providerId="LiveId" clId="{E6C1CA91-7D0F-437F-BB99-E054BFD08F65}" dt="2023-10-26T16:33:56.641" v="5162"/>
        <pc:sldMkLst>
          <pc:docMk/>
          <pc:sldMk cId="3585129080" sldId="305"/>
        </pc:sldMkLst>
      </pc:sldChg>
      <pc:sldChg chg="addSp delSp modSp add mod">
        <pc:chgData name="Mattia Gola" userId="2f8daeaadbb41a94" providerId="LiveId" clId="{E6C1CA91-7D0F-437F-BB99-E054BFD08F65}" dt="2023-10-27T21:55:11.871" v="5356" actId="122"/>
        <pc:sldMkLst>
          <pc:docMk/>
          <pc:sldMk cId="797941739" sldId="306"/>
        </pc:sldMkLst>
        <pc:spChg chg="mod">
          <ac:chgData name="Mattia Gola" userId="2f8daeaadbb41a94" providerId="LiveId" clId="{E6C1CA91-7D0F-437F-BB99-E054BFD08F65}" dt="2023-10-27T21:54:57.803" v="5352" actId="20577"/>
          <ac:spMkLst>
            <pc:docMk/>
            <pc:sldMk cId="797941739" sldId="306"/>
            <ac:spMk id="2" creationId="{1208CC5D-1A8A-1731-C791-5E6C40FA6AA2}"/>
          </ac:spMkLst>
        </pc:spChg>
        <pc:spChg chg="del">
          <ac:chgData name="Mattia Gola" userId="2f8daeaadbb41a94" providerId="LiveId" clId="{E6C1CA91-7D0F-437F-BB99-E054BFD08F65}" dt="2023-10-27T21:53:24.199" v="5327" actId="478"/>
          <ac:spMkLst>
            <pc:docMk/>
            <pc:sldMk cId="797941739" sldId="306"/>
            <ac:spMk id="4" creationId="{AC969969-0B5C-4D3F-6114-521B5DD0B96C}"/>
          </ac:spMkLst>
        </pc:spChg>
        <pc:spChg chg="add mod">
          <ac:chgData name="Mattia Gola" userId="2f8daeaadbb41a94" providerId="LiveId" clId="{E6C1CA91-7D0F-437F-BB99-E054BFD08F65}" dt="2023-10-27T21:55:11.871" v="5356" actId="122"/>
          <ac:spMkLst>
            <pc:docMk/>
            <pc:sldMk cId="797941739" sldId="306"/>
            <ac:spMk id="5" creationId="{4C6EFAEA-02D0-6E47-B816-D5C9B49F49E2}"/>
          </ac:spMkLst>
        </pc:spChg>
        <pc:spChg chg="del">
          <ac:chgData name="Mattia Gola" userId="2f8daeaadbb41a94" providerId="LiveId" clId="{E6C1CA91-7D0F-437F-BB99-E054BFD08F65}" dt="2023-10-27T21:53:28.495" v="5328" actId="478"/>
          <ac:spMkLst>
            <pc:docMk/>
            <pc:sldMk cId="797941739" sldId="306"/>
            <ac:spMk id="6" creationId="{A85C91C7-3D60-49AD-4F06-57F1970229CA}"/>
          </ac:spMkLst>
        </pc:spChg>
      </pc:sldChg>
      <pc:sldChg chg="add del">
        <pc:chgData name="Mattia Gola" userId="2f8daeaadbb41a94" providerId="LiveId" clId="{E6C1CA91-7D0F-437F-BB99-E054BFD08F65}" dt="2023-10-27T21:46:53.231" v="5278" actId="47"/>
        <pc:sldMkLst>
          <pc:docMk/>
          <pc:sldMk cId="956699050" sldId="306"/>
        </pc:sldMkLst>
      </pc:sldChg>
      <pc:sldChg chg="add del">
        <pc:chgData name="Mattia Gola" userId="2f8daeaadbb41a94" providerId="LiveId" clId="{E6C1CA91-7D0F-437F-BB99-E054BFD08F65}" dt="2023-10-26T16:33:56.641" v="5162"/>
        <pc:sldMkLst>
          <pc:docMk/>
          <pc:sldMk cId="3978293563" sldId="306"/>
        </pc:sldMkLst>
      </pc:sldChg>
      <pc:sldChg chg="addSp delSp modSp add mod">
        <pc:chgData name="Mattia Gola" userId="2f8daeaadbb41a94" providerId="LiveId" clId="{E6C1CA91-7D0F-437F-BB99-E054BFD08F65}" dt="2023-10-27T21:57:17.397" v="5379" actId="403"/>
        <pc:sldMkLst>
          <pc:docMk/>
          <pc:sldMk cId="2352444178" sldId="307"/>
        </pc:sldMkLst>
        <pc:spChg chg="mod">
          <ac:chgData name="Mattia Gola" userId="2f8daeaadbb41a94" providerId="LiveId" clId="{E6C1CA91-7D0F-437F-BB99-E054BFD08F65}" dt="2023-10-27T21:56:29.599" v="5370" actId="20577"/>
          <ac:spMkLst>
            <pc:docMk/>
            <pc:sldMk cId="2352444178" sldId="307"/>
            <ac:spMk id="2" creationId="{1208CC5D-1A8A-1731-C791-5E6C40FA6AA2}"/>
          </ac:spMkLst>
        </pc:spChg>
        <pc:spChg chg="del">
          <ac:chgData name="Mattia Gola" userId="2f8daeaadbb41a94" providerId="LiveId" clId="{E6C1CA91-7D0F-437F-BB99-E054BFD08F65}" dt="2023-10-27T21:56:10.167" v="5357" actId="478"/>
          <ac:spMkLst>
            <pc:docMk/>
            <pc:sldMk cId="2352444178" sldId="307"/>
            <ac:spMk id="4" creationId="{AC969969-0B5C-4D3F-6114-521B5DD0B96C}"/>
          </ac:spMkLst>
        </pc:spChg>
        <pc:spChg chg="add mod">
          <ac:chgData name="Mattia Gola" userId="2f8daeaadbb41a94" providerId="LiveId" clId="{E6C1CA91-7D0F-437F-BB99-E054BFD08F65}" dt="2023-10-27T21:57:17.397" v="5379" actId="403"/>
          <ac:spMkLst>
            <pc:docMk/>
            <pc:sldMk cId="2352444178" sldId="307"/>
            <ac:spMk id="5" creationId="{C097951A-983F-7810-97AF-E7E443F1C163}"/>
          </ac:spMkLst>
        </pc:spChg>
        <pc:spChg chg="del">
          <ac:chgData name="Mattia Gola" userId="2f8daeaadbb41a94" providerId="LiveId" clId="{E6C1CA91-7D0F-437F-BB99-E054BFD08F65}" dt="2023-10-27T21:56:17.277" v="5358" actId="478"/>
          <ac:spMkLst>
            <pc:docMk/>
            <pc:sldMk cId="2352444178" sldId="307"/>
            <ac:spMk id="6" creationId="{A85C91C7-3D60-49AD-4F06-57F1970229CA}"/>
          </ac:spMkLst>
        </pc:spChg>
      </pc:sldChg>
      <pc:sldChg chg="add del">
        <pc:chgData name="Mattia Gola" userId="2f8daeaadbb41a94" providerId="LiveId" clId="{E6C1CA91-7D0F-437F-BB99-E054BFD08F65}" dt="2023-10-27T21:47:00.479" v="5279" actId="47"/>
        <pc:sldMkLst>
          <pc:docMk/>
          <pc:sldMk cId="3499847279" sldId="307"/>
        </pc:sldMkLst>
      </pc:sldChg>
      <pc:sldChg chg="add del">
        <pc:chgData name="Mattia Gola" userId="2f8daeaadbb41a94" providerId="LiveId" clId="{E6C1CA91-7D0F-437F-BB99-E054BFD08F65}" dt="2023-10-26T16:33:56.641" v="5162"/>
        <pc:sldMkLst>
          <pc:docMk/>
          <pc:sldMk cId="3861903747" sldId="307"/>
        </pc:sldMkLst>
      </pc:sldChg>
      <pc:sldChg chg="add del">
        <pc:chgData name="Mattia Gola" userId="2f8daeaadbb41a94" providerId="LiveId" clId="{E6C1CA91-7D0F-437F-BB99-E054BFD08F65}" dt="2023-10-26T16:33:56.641" v="5162"/>
        <pc:sldMkLst>
          <pc:docMk/>
          <pc:sldMk cId="453588549" sldId="308"/>
        </pc:sldMkLst>
      </pc:sldChg>
      <pc:sldChg chg="addSp delSp modSp add mod">
        <pc:chgData name="Mattia Gola" userId="2f8daeaadbb41a94" providerId="LiveId" clId="{E6C1CA91-7D0F-437F-BB99-E054BFD08F65}" dt="2023-10-27T21:59:04.609" v="5395" actId="14100"/>
        <pc:sldMkLst>
          <pc:docMk/>
          <pc:sldMk cId="3280257749" sldId="308"/>
        </pc:sldMkLst>
        <pc:spChg chg="del">
          <ac:chgData name="Mattia Gola" userId="2f8daeaadbb41a94" providerId="LiveId" clId="{E6C1CA91-7D0F-437F-BB99-E054BFD08F65}" dt="2023-10-27T21:58:18.275" v="5380" actId="478"/>
          <ac:spMkLst>
            <pc:docMk/>
            <pc:sldMk cId="3280257749" sldId="308"/>
            <ac:spMk id="4" creationId="{AC969969-0B5C-4D3F-6114-521B5DD0B96C}"/>
          </ac:spMkLst>
        </pc:spChg>
        <pc:spChg chg="add mod">
          <ac:chgData name="Mattia Gola" userId="2f8daeaadbb41a94" providerId="LiveId" clId="{E6C1CA91-7D0F-437F-BB99-E054BFD08F65}" dt="2023-10-27T21:59:04.609" v="5395" actId="14100"/>
          <ac:spMkLst>
            <pc:docMk/>
            <pc:sldMk cId="3280257749" sldId="308"/>
            <ac:spMk id="5" creationId="{92FCF899-0661-443A-9ED7-0E41706DA984}"/>
          </ac:spMkLst>
        </pc:spChg>
        <pc:spChg chg="del">
          <ac:chgData name="Mattia Gola" userId="2f8daeaadbb41a94" providerId="LiveId" clId="{E6C1CA91-7D0F-437F-BB99-E054BFD08F65}" dt="2023-10-27T21:58:21.279" v="5381" actId="478"/>
          <ac:spMkLst>
            <pc:docMk/>
            <pc:sldMk cId="3280257749" sldId="308"/>
            <ac:spMk id="6" creationId="{A85C91C7-3D60-49AD-4F06-57F1970229CA}"/>
          </ac:spMkLst>
        </pc:spChg>
      </pc:sldChg>
      <pc:sldChg chg="add del">
        <pc:chgData name="Mattia Gola" userId="2f8daeaadbb41a94" providerId="LiveId" clId="{E6C1CA91-7D0F-437F-BB99-E054BFD08F65}" dt="2023-10-26T16:33:56.641" v="5162"/>
        <pc:sldMkLst>
          <pc:docMk/>
          <pc:sldMk cId="1051886514" sldId="309"/>
        </pc:sldMkLst>
      </pc:sldChg>
      <pc:sldChg chg="add del">
        <pc:chgData name="Mattia Gola" userId="2f8daeaadbb41a94" providerId="LiveId" clId="{E6C1CA91-7D0F-437F-BB99-E054BFD08F65}" dt="2023-10-26T16:33:56.641" v="5162"/>
        <pc:sldMkLst>
          <pc:docMk/>
          <pc:sldMk cId="481237386" sldId="310"/>
        </pc:sldMkLst>
      </pc:sldChg>
      <pc:sldChg chg="add del">
        <pc:chgData name="Mattia Gola" userId="2f8daeaadbb41a94" providerId="LiveId" clId="{E6C1CA91-7D0F-437F-BB99-E054BFD08F65}" dt="2023-10-26T16:33:56.641" v="5162"/>
        <pc:sldMkLst>
          <pc:docMk/>
          <pc:sldMk cId="2021720414" sldId="311"/>
        </pc:sldMkLst>
      </pc:sldChg>
      <pc:sldChg chg="add del">
        <pc:chgData name="Mattia Gola" userId="2f8daeaadbb41a94" providerId="LiveId" clId="{E6C1CA91-7D0F-437F-BB99-E054BFD08F65}" dt="2023-10-26T16:33:55.938" v="5161"/>
        <pc:sldMkLst>
          <pc:docMk/>
          <pc:sldMk cId="3381592084" sldId="312"/>
        </pc:sldMkLst>
      </pc:sldChg>
      <pc:sldChg chg="add del">
        <pc:chgData name="Mattia Gola" userId="2f8daeaadbb41a94" providerId="LiveId" clId="{E6C1CA91-7D0F-437F-BB99-E054BFD08F65}" dt="2023-10-26T16:33:55.938" v="5161"/>
        <pc:sldMkLst>
          <pc:docMk/>
          <pc:sldMk cId="2629505235" sldId="313"/>
        </pc:sldMkLst>
      </pc:sldChg>
      <pc:sldChg chg="add del">
        <pc:chgData name="Mattia Gola" userId="2f8daeaadbb41a94" providerId="LiveId" clId="{E6C1CA91-7D0F-437F-BB99-E054BFD08F65}" dt="2023-10-26T16:33:55.938" v="5161"/>
        <pc:sldMkLst>
          <pc:docMk/>
          <pc:sldMk cId="473719009" sldId="314"/>
        </pc:sldMkLst>
      </pc:sldChg>
      <pc:sldChg chg="add del">
        <pc:chgData name="Mattia Gola" userId="2f8daeaadbb41a94" providerId="LiveId" clId="{E6C1CA91-7D0F-437F-BB99-E054BFD08F65}" dt="2023-10-26T16:33:55.938" v="5161"/>
        <pc:sldMkLst>
          <pc:docMk/>
          <pc:sldMk cId="169939574" sldId="315"/>
        </pc:sldMkLst>
      </pc:sldChg>
      <pc:sldChg chg="add del">
        <pc:chgData name="Mattia Gola" userId="2f8daeaadbb41a94" providerId="LiveId" clId="{E6C1CA91-7D0F-437F-BB99-E054BFD08F65}" dt="2023-10-26T16:33:55.938" v="5161"/>
        <pc:sldMkLst>
          <pc:docMk/>
          <pc:sldMk cId="110031140" sldId="316"/>
        </pc:sldMkLst>
      </pc:sldChg>
      <pc:sldChg chg="add del">
        <pc:chgData name="Mattia Gola" userId="2f8daeaadbb41a94" providerId="LiveId" clId="{E6C1CA91-7D0F-437F-BB99-E054BFD08F65}" dt="2023-10-26T16:33:55.938" v="5161"/>
        <pc:sldMkLst>
          <pc:docMk/>
          <pc:sldMk cId="3719265791" sldId="317"/>
        </pc:sldMkLst>
      </pc:sldChg>
      <pc:sldChg chg="add del">
        <pc:chgData name="Mattia Gola" userId="2f8daeaadbb41a94" providerId="LiveId" clId="{E6C1CA91-7D0F-437F-BB99-E054BFD08F65}" dt="2023-10-26T16:33:55.938" v="5161"/>
        <pc:sldMkLst>
          <pc:docMk/>
          <pc:sldMk cId="393142260" sldId="318"/>
        </pc:sldMkLst>
      </pc:sldChg>
      <pc:sldMasterChg chg="delSldLayout modSldLayout">
        <pc:chgData name="Mattia Gola" userId="2f8daeaadbb41a94" providerId="LiveId" clId="{E6C1CA91-7D0F-437F-BB99-E054BFD08F65}" dt="2023-10-26T16:34:25.101" v="5163" actId="478"/>
        <pc:sldMasterMkLst>
          <pc:docMk/>
          <pc:sldMasterMk cId="0" sldId="2147483648"/>
        </pc:sldMasterMkLst>
        <pc:sldLayoutChg chg="del">
          <pc:chgData name="Mattia Gola" userId="2f8daeaadbb41a94" providerId="LiveId" clId="{E6C1CA91-7D0F-437F-BB99-E054BFD08F65}" dt="2023-10-22T23:12:24.227" v="338" actId="47"/>
          <pc:sldLayoutMkLst>
            <pc:docMk/>
            <pc:sldMasterMk cId="0" sldId="2147483648"/>
            <pc:sldLayoutMk cId="0" sldId="2147483650"/>
          </pc:sldLayoutMkLst>
        </pc:sldLayoutChg>
        <pc:sldLayoutChg chg="del">
          <pc:chgData name="Mattia Gola" userId="2f8daeaadbb41a94" providerId="LiveId" clId="{E6C1CA91-7D0F-437F-BB99-E054BFD08F65}" dt="2023-10-26T16:21:42.503" v="4948" actId="47"/>
          <pc:sldLayoutMkLst>
            <pc:docMk/>
            <pc:sldMasterMk cId="0" sldId="2147483648"/>
            <pc:sldLayoutMk cId="0" sldId="2147483652"/>
          </pc:sldLayoutMkLst>
        </pc:sldLayoutChg>
        <pc:sldLayoutChg chg="delSp mod">
          <pc:chgData name="Mattia Gola" userId="2f8daeaadbb41a94" providerId="LiveId" clId="{E6C1CA91-7D0F-437F-BB99-E054BFD08F65}" dt="2023-10-26T16:34:25.101" v="5163" actId="478"/>
          <pc:sldLayoutMkLst>
            <pc:docMk/>
            <pc:sldMasterMk cId="0" sldId="2147483648"/>
            <pc:sldLayoutMk cId="1757828786" sldId="2147483660"/>
          </pc:sldLayoutMkLst>
          <pc:spChg chg="del">
            <ac:chgData name="Mattia Gola" userId="2f8daeaadbb41a94" providerId="LiveId" clId="{E6C1CA91-7D0F-437F-BB99-E054BFD08F65}" dt="2023-10-26T16:34:25.101" v="5163" actId="478"/>
            <ac:spMkLst>
              <pc:docMk/>
              <pc:sldMasterMk cId="0" sldId="2147483648"/>
              <pc:sldLayoutMk cId="1757828786" sldId="2147483660"/>
              <ac:spMk id="8" creationId="{24181CCD-1588-4F55-B71C-CDF08D741B4F}"/>
            </ac:spMkLst>
          </pc:spChg>
        </pc:sldLayoutChg>
      </pc:sldMasterChg>
      <pc:sldMasterChg chg="add del addSldLayout delSldLayout">
        <pc:chgData name="Mattia Gola" userId="2f8daeaadbb41a94" providerId="LiveId" clId="{E6C1CA91-7D0F-437F-BB99-E054BFD08F65}" dt="2023-10-26T16:33:55.429" v="5160" actId="47"/>
        <pc:sldMasterMkLst>
          <pc:docMk/>
          <pc:sldMasterMk cId="1588438307" sldId="2147483661"/>
        </pc:sldMasterMkLst>
        <pc:sldLayoutChg chg="add del">
          <pc:chgData name="Mattia Gola" userId="2f8daeaadbb41a94" providerId="LiveId" clId="{E6C1CA91-7D0F-437F-BB99-E054BFD08F65}" dt="2023-10-26T16:33:55.429" v="5160" actId="47"/>
          <pc:sldLayoutMkLst>
            <pc:docMk/>
            <pc:sldMasterMk cId="1588438307" sldId="2147483661"/>
            <pc:sldLayoutMk cId="226453377" sldId="2147483662"/>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5233789" sldId="2147483663"/>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3587416999" sldId="2147483664"/>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3939774030" sldId="2147483665"/>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893303012" sldId="2147483666"/>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819534920" sldId="2147483667"/>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2469648057" sldId="2147483668"/>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2110076886" sldId="2147483669"/>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831911136" sldId="2147483670"/>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1259084795" sldId="2147483671"/>
          </pc:sldLayoutMkLst>
        </pc:sldLayoutChg>
        <pc:sldLayoutChg chg="add del">
          <pc:chgData name="Mattia Gola" userId="2f8daeaadbb41a94" providerId="LiveId" clId="{E6C1CA91-7D0F-437F-BB99-E054BFD08F65}" dt="2023-10-26T16:33:55.429" v="5160" actId="47"/>
          <pc:sldLayoutMkLst>
            <pc:docMk/>
            <pc:sldMasterMk cId="1588438307" sldId="2147483661"/>
            <pc:sldLayoutMk cId="2252310358"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27FA9-1C67-4C7C-9963-999CC0F4BAA1}" type="doc">
      <dgm:prSet loTypeId="urn:microsoft.com/office/officeart/2005/8/layout/process1" loCatId="process" qsTypeId="urn:microsoft.com/office/officeart/2005/8/quickstyle/simple1" qsCatId="simple" csTypeId="urn:microsoft.com/office/officeart/2005/8/colors/accent1_2" csCatId="accent1" phldr="1"/>
      <dgm:spPr/>
    </dgm:pt>
    <dgm:pt modelId="{26DB3743-78DF-4DD6-9834-EDCEA4767D9B}">
      <dgm:prSet phldrT="[Testo]" custT="1"/>
      <dgm:spPr/>
      <dgm:t>
        <a:bodyPr/>
        <a:lstStyle/>
        <a:p>
          <a:r>
            <a:rPr lang="it-IT" sz="1800" dirty="0">
              <a:latin typeface="Candara Light" panose="020E0502030303020204" pitchFamily="34" charset="0"/>
            </a:rPr>
            <a:t>L’autorità competente contatta CO e Giuria</a:t>
          </a:r>
          <a:endParaRPr lang="en-GB" sz="1800" dirty="0">
            <a:latin typeface="Candara Light" panose="020E0502030303020204" pitchFamily="34" charset="0"/>
          </a:endParaRPr>
        </a:p>
      </dgm:t>
    </dgm:pt>
    <dgm:pt modelId="{FDD26B98-339B-43AA-A59F-418C857E2DEC}" type="parTrans" cxnId="{D2CA37F1-AE9A-424B-B98A-80B31205BE2E}">
      <dgm:prSet/>
      <dgm:spPr/>
      <dgm:t>
        <a:bodyPr/>
        <a:lstStyle/>
        <a:p>
          <a:endParaRPr lang="en-GB" sz="1800">
            <a:latin typeface="Candara Light" panose="020E0502030303020204" pitchFamily="34" charset="0"/>
          </a:endParaRPr>
        </a:p>
      </dgm:t>
    </dgm:pt>
    <dgm:pt modelId="{B627DC57-FAB2-41DE-A369-5CCC2D9D40D5}" type="sibTrans" cxnId="{D2CA37F1-AE9A-424B-B98A-80B31205BE2E}">
      <dgm:prSet custT="1"/>
      <dgm:spPr/>
      <dgm:t>
        <a:bodyPr/>
        <a:lstStyle/>
        <a:p>
          <a:endParaRPr lang="en-GB" sz="1400">
            <a:latin typeface="Candara Light" panose="020E0502030303020204" pitchFamily="34" charset="0"/>
          </a:endParaRPr>
        </a:p>
      </dgm:t>
    </dgm:pt>
    <dgm:pt modelId="{8020FD5B-489A-4DE9-864C-E06EB8E77479}">
      <dgm:prSet phldrT="[Testo]" custT="1"/>
      <dgm:spPr/>
      <dgm:t>
        <a:bodyPr/>
        <a:lstStyle/>
        <a:p>
          <a:r>
            <a:rPr lang="it-IT" sz="1800" dirty="0">
              <a:latin typeface="Candara Light" panose="020E0502030303020204" pitchFamily="34" charset="0"/>
            </a:rPr>
            <a:t>Vengono illustrate le modalità di analisi e gli atleti selezionati</a:t>
          </a:r>
          <a:endParaRPr lang="en-GB" sz="1800" dirty="0">
            <a:latin typeface="Candara Light" panose="020E0502030303020204" pitchFamily="34" charset="0"/>
          </a:endParaRPr>
        </a:p>
      </dgm:t>
    </dgm:pt>
    <dgm:pt modelId="{260D60F1-1015-4A27-8A11-6E3C60F5E694}" type="parTrans" cxnId="{CB4C2DB0-F78A-468D-B3E9-ECB47986F7D0}">
      <dgm:prSet/>
      <dgm:spPr/>
      <dgm:t>
        <a:bodyPr/>
        <a:lstStyle/>
        <a:p>
          <a:endParaRPr lang="en-GB" sz="1800">
            <a:latin typeface="Candara Light" panose="020E0502030303020204" pitchFamily="34" charset="0"/>
          </a:endParaRPr>
        </a:p>
      </dgm:t>
    </dgm:pt>
    <dgm:pt modelId="{A7704D02-F9ED-4903-8343-9A559DD6F112}" type="sibTrans" cxnId="{CB4C2DB0-F78A-468D-B3E9-ECB47986F7D0}">
      <dgm:prSet custT="1"/>
      <dgm:spPr/>
      <dgm:t>
        <a:bodyPr/>
        <a:lstStyle/>
        <a:p>
          <a:endParaRPr lang="en-GB" sz="1400">
            <a:latin typeface="Candara Light" panose="020E0502030303020204" pitchFamily="34" charset="0"/>
          </a:endParaRPr>
        </a:p>
      </dgm:t>
    </dgm:pt>
    <dgm:pt modelId="{EEDA2565-C114-4DE0-AB48-924DB2890873}">
      <dgm:prSet phldrT="[Testo]" custT="1"/>
      <dgm:spPr/>
      <dgm:t>
        <a:bodyPr/>
        <a:lstStyle/>
        <a:p>
          <a:r>
            <a:rPr lang="it-IT" sz="1800" dirty="0">
              <a:latin typeface="Candara Light" panose="020E0502030303020204" pitchFamily="34" charset="0"/>
            </a:rPr>
            <a:t>Il CO seleziona gli chaperon da assegnare agli atleti</a:t>
          </a:r>
          <a:endParaRPr lang="en-GB" sz="1800" dirty="0">
            <a:latin typeface="Candara Light" panose="020E0502030303020204" pitchFamily="34" charset="0"/>
          </a:endParaRPr>
        </a:p>
      </dgm:t>
    </dgm:pt>
    <dgm:pt modelId="{85FD07C8-CBEB-42BE-B45D-0C8B05372609}" type="parTrans" cxnId="{5CFC8FB0-A54A-461B-8053-7247B263F19D}">
      <dgm:prSet/>
      <dgm:spPr/>
      <dgm:t>
        <a:bodyPr/>
        <a:lstStyle/>
        <a:p>
          <a:endParaRPr lang="en-GB" sz="1800">
            <a:latin typeface="Candara Light" panose="020E0502030303020204" pitchFamily="34" charset="0"/>
          </a:endParaRPr>
        </a:p>
      </dgm:t>
    </dgm:pt>
    <dgm:pt modelId="{05C859D0-DF3D-4225-80F0-D2830CDC46C4}" type="sibTrans" cxnId="{5CFC8FB0-A54A-461B-8053-7247B263F19D}">
      <dgm:prSet custT="1"/>
      <dgm:spPr/>
      <dgm:t>
        <a:bodyPr/>
        <a:lstStyle/>
        <a:p>
          <a:endParaRPr lang="en-GB" sz="1400">
            <a:latin typeface="Candara Light" panose="020E0502030303020204" pitchFamily="34" charset="0"/>
          </a:endParaRPr>
        </a:p>
      </dgm:t>
    </dgm:pt>
    <dgm:pt modelId="{DB119831-7E5D-4A9E-A0C8-580A587593E7}">
      <dgm:prSet phldrT="[Testo]" custT="1"/>
      <dgm:spPr/>
      <dgm:t>
        <a:bodyPr/>
        <a:lstStyle/>
        <a:p>
          <a:r>
            <a:rPr lang="it-IT" sz="1800" dirty="0">
              <a:latin typeface="Candara Light" panose="020E0502030303020204" pitchFamily="34" charset="0"/>
            </a:rPr>
            <a:t>Al termine della gara viene comunicato all’atleta il controllo</a:t>
          </a:r>
        </a:p>
      </dgm:t>
    </dgm:pt>
    <dgm:pt modelId="{C0DE5C83-26FF-4710-B000-93E2B7F2CA44}" type="parTrans" cxnId="{519922F4-D178-430C-BBEA-9BA2227CEE42}">
      <dgm:prSet/>
      <dgm:spPr/>
      <dgm:t>
        <a:bodyPr/>
        <a:lstStyle/>
        <a:p>
          <a:endParaRPr lang="en-GB" sz="1800">
            <a:latin typeface="Candara Light" panose="020E0502030303020204" pitchFamily="34" charset="0"/>
          </a:endParaRPr>
        </a:p>
      </dgm:t>
    </dgm:pt>
    <dgm:pt modelId="{80AF83E6-EBC3-4CBA-9936-44A1158B7BDB}" type="sibTrans" cxnId="{519922F4-D178-430C-BBEA-9BA2227CEE42}">
      <dgm:prSet custT="1"/>
      <dgm:spPr/>
      <dgm:t>
        <a:bodyPr/>
        <a:lstStyle/>
        <a:p>
          <a:endParaRPr lang="en-GB" sz="1400">
            <a:latin typeface="Candara Light" panose="020E0502030303020204" pitchFamily="34" charset="0"/>
          </a:endParaRPr>
        </a:p>
      </dgm:t>
    </dgm:pt>
    <dgm:pt modelId="{57B69845-7987-4BF0-AFCE-E1654E9D2FA6}">
      <dgm:prSet phldrT="[Testo]" custT="1"/>
      <dgm:spPr/>
      <dgm:t>
        <a:bodyPr/>
        <a:lstStyle/>
        <a:p>
          <a:r>
            <a:rPr lang="it-IT" sz="1800" dirty="0">
              <a:latin typeface="Candara Light" panose="020E0502030303020204" pitchFamily="34" charset="0"/>
            </a:rPr>
            <a:t>Lo chaperon non deve perdere di vista l’atleta selezionato fino al termine del controllo</a:t>
          </a:r>
        </a:p>
      </dgm:t>
    </dgm:pt>
    <dgm:pt modelId="{04389466-3D5C-497D-A878-0335C5E58E68}" type="parTrans" cxnId="{EAE1E2A0-13C1-433E-8096-0F1C020A7D87}">
      <dgm:prSet/>
      <dgm:spPr/>
      <dgm:t>
        <a:bodyPr/>
        <a:lstStyle/>
        <a:p>
          <a:endParaRPr lang="en-GB" sz="1800">
            <a:latin typeface="Candara Light" panose="020E0502030303020204" pitchFamily="34" charset="0"/>
          </a:endParaRPr>
        </a:p>
      </dgm:t>
    </dgm:pt>
    <dgm:pt modelId="{B7702843-C836-4B16-9678-5EC64CAF1572}" type="sibTrans" cxnId="{EAE1E2A0-13C1-433E-8096-0F1C020A7D87}">
      <dgm:prSet/>
      <dgm:spPr/>
      <dgm:t>
        <a:bodyPr/>
        <a:lstStyle/>
        <a:p>
          <a:endParaRPr lang="en-GB" sz="1800">
            <a:latin typeface="Candara Light" panose="020E0502030303020204" pitchFamily="34" charset="0"/>
          </a:endParaRPr>
        </a:p>
      </dgm:t>
    </dgm:pt>
    <dgm:pt modelId="{62131C3B-3AB5-4462-B205-83EE2099052A}" type="pres">
      <dgm:prSet presAssocID="{BFE27FA9-1C67-4C7C-9963-999CC0F4BAA1}" presName="Name0" presStyleCnt="0">
        <dgm:presLayoutVars>
          <dgm:dir/>
          <dgm:resizeHandles val="exact"/>
        </dgm:presLayoutVars>
      </dgm:prSet>
      <dgm:spPr/>
    </dgm:pt>
    <dgm:pt modelId="{29A92CF5-D27A-4227-8C34-838643AE1551}" type="pres">
      <dgm:prSet presAssocID="{26DB3743-78DF-4DD6-9834-EDCEA4767D9B}" presName="node" presStyleLbl="node1" presStyleIdx="0" presStyleCnt="5">
        <dgm:presLayoutVars>
          <dgm:bulletEnabled val="1"/>
        </dgm:presLayoutVars>
      </dgm:prSet>
      <dgm:spPr/>
    </dgm:pt>
    <dgm:pt modelId="{D49D485D-B24F-410E-8723-B903F38FAD94}" type="pres">
      <dgm:prSet presAssocID="{B627DC57-FAB2-41DE-A369-5CCC2D9D40D5}" presName="sibTrans" presStyleLbl="sibTrans2D1" presStyleIdx="0" presStyleCnt="4"/>
      <dgm:spPr/>
    </dgm:pt>
    <dgm:pt modelId="{A95F6A6E-6E79-4AE1-AA94-19B0F03252FA}" type="pres">
      <dgm:prSet presAssocID="{B627DC57-FAB2-41DE-A369-5CCC2D9D40D5}" presName="connectorText" presStyleLbl="sibTrans2D1" presStyleIdx="0" presStyleCnt="4"/>
      <dgm:spPr/>
    </dgm:pt>
    <dgm:pt modelId="{FBC40C01-C3C8-4616-96F5-B41227E210BC}" type="pres">
      <dgm:prSet presAssocID="{8020FD5B-489A-4DE9-864C-E06EB8E77479}" presName="node" presStyleLbl="node1" presStyleIdx="1" presStyleCnt="5">
        <dgm:presLayoutVars>
          <dgm:bulletEnabled val="1"/>
        </dgm:presLayoutVars>
      </dgm:prSet>
      <dgm:spPr/>
    </dgm:pt>
    <dgm:pt modelId="{36057BAA-E347-4FB2-A8DD-995A69393480}" type="pres">
      <dgm:prSet presAssocID="{A7704D02-F9ED-4903-8343-9A559DD6F112}" presName="sibTrans" presStyleLbl="sibTrans2D1" presStyleIdx="1" presStyleCnt="4"/>
      <dgm:spPr/>
    </dgm:pt>
    <dgm:pt modelId="{03385BE7-281E-4F8E-A4BD-801200309B93}" type="pres">
      <dgm:prSet presAssocID="{A7704D02-F9ED-4903-8343-9A559DD6F112}" presName="connectorText" presStyleLbl="sibTrans2D1" presStyleIdx="1" presStyleCnt="4"/>
      <dgm:spPr/>
    </dgm:pt>
    <dgm:pt modelId="{A46B7B15-1667-4A6F-90CB-7925CEAF93D9}" type="pres">
      <dgm:prSet presAssocID="{EEDA2565-C114-4DE0-AB48-924DB2890873}" presName="node" presStyleLbl="node1" presStyleIdx="2" presStyleCnt="5">
        <dgm:presLayoutVars>
          <dgm:bulletEnabled val="1"/>
        </dgm:presLayoutVars>
      </dgm:prSet>
      <dgm:spPr/>
    </dgm:pt>
    <dgm:pt modelId="{04E67163-BD2F-4FD3-8F0E-64A8134DF750}" type="pres">
      <dgm:prSet presAssocID="{05C859D0-DF3D-4225-80F0-D2830CDC46C4}" presName="sibTrans" presStyleLbl="sibTrans2D1" presStyleIdx="2" presStyleCnt="4"/>
      <dgm:spPr/>
    </dgm:pt>
    <dgm:pt modelId="{4BC4AE99-A954-4D08-80CF-DE9E30AE0233}" type="pres">
      <dgm:prSet presAssocID="{05C859D0-DF3D-4225-80F0-D2830CDC46C4}" presName="connectorText" presStyleLbl="sibTrans2D1" presStyleIdx="2" presStyleCnt="4"/>
      <dgm:spPr/>
    </dgm:pt>
    <dgm:pt modelId="{C087CBD5-E503-4426-8019-17759A6CEE0E}" type="pres">
      <dgm:prSet presAssocID="{DB119831-7E5D-4A9E-A0C8-580A587593E7}" presName="node" presStyleLbl="node1" presStyleIdx="3" presStyleCnt="5">
        <dgm:presLayoutVars>
          <dgm:bulletEnabled val="1"/>
        </dgm:presLayoutVars>
      </dgm:prSet>
      <dgm:spPr/>
    </dgm:pt>
    <dgm:pt modelId="{D10A55CB-32A2-401F-9314-50361B80C7E2}" type="pres">
      <dgm:prSet presAssocID="{80AF83E6-EBC3-4CBA-9936-44A1158B7BDB}" presName="sibTrans" presStyleLbl="sibTrans2D1" presStyleIdx="3" presStyleCnt="4"/>
      <dgm:spPr/>
    </dgm:pt>
    <dgm:pt modelId="{B96D72D1-30BE-46D5-AA08-B9EB6FDD487A}" type="pres">
      <dgm:prSet presAssocID="{80AF83E6-EBC3-4CBA-9936-44A1158B7BDB}" presName="connectorText" presStyleLbl="sibTrans2D1" presStyleIdx="3" presStyleCnt="4"/>
      <dgm:spPr/>
    </dgm:pt>
    <dgm:pt modelId="{BE95FFCF-CEB9-49A2-96B9-8B263AE5904C}" type="pres">
      <dgm:prSet presAssocID="{57B69845-7987-4BF0-AFCE-E1654E9D2FA6}" presName="node" presStyleLbl="node1" presStyleIdx="4" presStyleCnt="5">
        <dgm:presLayoutVars>
          <dgm:bulletEnabled val="1"/>
        </dgm:presLayoutVars>
      </dgm:prSet>
      <dgm:spPr/>
    </dgm:pt>
  </dgm:ptLst>
  <dgm:cxnLst>
    <dgm:cxn modelId="{EDAF7006-238B-4397-89F8-E50BCEC06FBF}" type="presOf" srcId="{8020FD5B-489A-4DE9-864C-E06EB8E77479}" destId="{FBC40C01-C3C8-4616-96F5-B41227E210BC}" srcOrd="0" destOrd="0" presId="urn:microsoft.com/office/officeart/2005/8/layout/process1"/>
    <dgm:cxn modelId="{47116540-3E1B-412E-9D6F-FA6C46F1341D}" type="presOf" srcId="{A7704D02-F9ED-4903-8343-9A559DD6F112}" destId="{36057BAA-E347-4FB2-A8DD-995A69393480}" srcOrd="0" destOrd="0" presId="urn:microsoft.com/office/officeart/2005/8/layout/process1"/>
    <dgm:cxn modelId="{B043AB61-9B75-4A94-85C7-D5992CDAF0DA}" type="presOf" srcId="{80AF83E6-EBC3-4CBA-9936-44A1158B7BDB}" destId="{B96D72D1-30BE-46D5-AA08-B9EB6FDD487A}" srcOrd="1" destOrd="0" presId="urn:microsoft.com/office/officeart/2005/8/layout/process1"/>
    <dgm:cxn modelId="{16DE7543-CA6D-4F7B-8460-B9EF7BB610B5}" type="presOf" srcId="{26DB3743-78DF-4DD6-9834-EDCEA4767D9B}" destId="{29A92CF5-D27A-4227-8C34-838643AE1551}" srcOrd="0" destOrd="0" presId="urn:microsoft.com/office/officeart/2005/8/layout/process1"/>
    <dgm:cxn modelId="{A6806A66-6790-4E9E-931D-3E01B0509769}" type="presOf" srcId="{A7704D02-F9ED-4903-8343-9A559DD6F112}" destId="{03385BE7-281E-4F8E-A4BD-801200309B93}" srcOrd="1" destOrd="0" presId="urn:microsoft.com/office/officeart/2005/8/layout/process1"/>
    <dgm:cxn modelId="{F830DD66-5739-46AB-963A-B38908918E37}" type="presOf" srcId="{B627DC57-FAB2-41DE-A369-5CCC2D9D40D5}" destId="{D49D485D-B24F-410E-8723-B903F38FAD94}" srcOrd="0" destOrd="0" presId="urn:microsoft.com/office/officeart/2005/8/layout/process1"/>
    <dgm:cxn modelId="{DE133E73-94C2-492C-AE5E-B69AAC3D0314}" type="presOf" srcId="{B627DC57-FAB2-41DE-A369-5CCC2D9D40D5}" destId="{A95F6A6E-6E79-4AE1-AA94-19B0F03252FA}" srcOrd="1" destOrd="0" presId="urn:microsoft.com/office/officeart/2005/8/layout/process1"/>
    <dgm:cxn modelId="{BD544C82-E984-40AE-BE2C-51AAA9C91A8B}" type="presOf" srcId="{EEDA2565-C114-4DE0-AB48-924DB2890873}" destId="{A46B7B15-1667-4A6F-90CB-7925CEAF93D9}" srcOrd="0" destOrd="0" presId="urn:microsoft.com/office/officeart/2005/8/layout/process1"/>
    <dgm:cxn modelId="{53813A8A-3E42-4495-83D3-813809F4E3AA}" type="presOf" srcId="{57B69845-7987-4BF0-AFCE-E1654E9D2FA6}" destId="{BE95FFCF-CEB9-49A2-96B9-8B263AE5904C}" srcOrd="0" destOrd="0" presId="urn:microsoft.com/office/officeart/2005/8/layout/process1"/>
    <dgm:cxn modelId="{EAE1E2A0-13C1-433E-8096-0F1C020A7D87}" srcId="{BFE27FA9-1C67-4C7C-9963-999CC0F4BAA1}" destId="{57B69845-7987-4BF0-AFCE-E1654E9D2FA6}" srcOrd="4" destOrd="0" parTransId="{04389466-3D5C-497D-A878-0335C5E58E68}" sibTransId="{B7702843-C836-4B16-9678-5EC64CAF1572}"/>
    <dgm:cxn modelId="{CABE2AAB-FFD0-41EB-A334-80A7A2212F3F}" type="presOf" srcId="{05C859D0-DF3D-4225-80F0-D2830CDC46C4}" destId="{4BC4AE99-A954-4D08-80CF-DE9E30AE0233}" srcOrd="1" destOrd="0" presId="urn:microsoft.com/office/officeart/2005/8/layout/process1"/>
    <dgm:cxn modelId="{54B6AFAD-9B4A-40AF-AE3E-6AFFA63B6860}" type="presOf" srcId="{05C859D0-DF3D-4225-80F0-D2830CDC46C4}" destId="{04E67163-BD2F-4FD3-8F0E-64A8134DF750}" srcOrd="0" destOrd="0" presId="urn:microsoft.com/office/officeart/2005/8/layout/process1"/>
    <dgm:cxn modelId="{E907A2AF-4809-4E5D-9007-6E18E7B6D95D}" type="presOf" srcId="{DB119831-7E5D-4A9E-A0C8-580A587593E7}" destId="{C087CBD5-E503-4426-8019-17759A6CEE0E}" srcOrd="0" destOrd="0" presId="urn:microsoft.com/office/officeart/2005/8/layout/process1"/>
    <dgm:cxn modelId="{CB4C2DB0-F78A-468D-B3E9-ECB47986F7D0}" srcId="{BFE27FA9-1C67-4C7C-9963-999CC0F4BAA1}" destId="{8020FD5B-489A-4DE9-864C-E06EB8E77479}" srcOrd="1" destOrd="0" parTransId="{260D60F1-1015-4A27-8A11-6E3C60F5E694}" sibTransId="{A7704D02-F9ED-4903-8343-9A559DD6F112}"/>
    <dgm:cxn modelId="{5CFC8FB0-A54A-461B-8053-7247B263F19D}" srcId="{BFE27FA9-1C67-4C7C-9963-999CC0F4BAA1}" destId="{EEDA2565-C114-4DE0-AB48-924DB2890873}" srcOrd="2" destOrd="0" parTransId="{85FD07C8-CBEB-42BE-B45D-0C8B05372609}" sibTransId="{05C859D0-DF3D-4225-80F0-D2830CDC46C4}"/>
    <dgm:cxn modelId="{A085E7C0-0D24-45BC-8E75-74D947AF7ABA}" type="presOf" srcId="{80AF83E6-EBC3-4CBA-9936-44A1158B7BDB}" destId="{D10A55CB-32A2-401F-9314-50361B80C7E2}" srcOrd="0" destOrd="0" presId="urn:microsoft.com/office/officeart/2005/8/layout/process1"/>
    <dgm:cxn modelId="{D2CA37F1-AE9A-424B-B98A-80B31205BE2E}" srcId="{BFE27FA9-1C67-4C7C-9963-999CC0F4BAA1}" destId="{26DB3743-78DF-4DD6-9834-EDCEA4767D9B}" srcOrd="0" destOrd="0" parTransId="{FDD26B98-339B-43AA-A59F-418C857E2DEC}" sibTransId="{B627DC57-FAB2-41DE-A369-5CCC2D9D40D5}"/>
    <dgm:cxn modelId="{8B61BDF2-A802-4475-8706-A6D39D85AC4F}" type="presOf" srcId="{BFE27FA9-1C67-4C7C-9963-999CC0F4BAA1}" destId="{62131C3B-3AB5-4462-B205-83EE2099052A}" srcOrd="0" destOrd="0" presId="urn:microsoft.com/office/officeart/2005/8/layout/process1"/>
    <dgm:cxn modelId="{519922F4-D178-430C-BBEA-9BA2227CEE42}" srcId="{BFE27FA9-1C67-4C7C-9963-999CC0F4BAA1}" destId="{DB119831-7E5D-4A9E-A0C8-580A587593E7}" srcOrd="3" destOrd="0" parTransId="{C0DE5C83-26FF-4710-B000-93E2B7F2CA44}" sibTransId="{80AF83E6-EBC3-4CBA-9936-44A1158B7BDB}"/>
    <dgm:cxn modelId="{EE84B6E2-5200-4D0A-8EBB-AE8FDEEF5332}" type="presParOf" srcId="{62131C3B-3AB5-4462-B205-83EE2099052A}" destId="{29A92CF5-D27A-4227-8C34-838643AE1551}" srcOrd="0" destOrd="0" presId="urn:microsoft.com/office/officeart/2005/8/layout/process1"/>
    <dgm:cxn modelId="{1AD861B2-B8FD-4914-8BDA-A9EDAF7807DB}" type="presParOf" srcId="{62131C3B-3AB5-4462-B205-83EE2099052A}" destId="{D49D485D-B24F-410E-8723-B903F38FAD94}" srcOrd="1" destOrd="0" presId="urn:microsoft.com/office/officeart/2005/8/layout/process1"/>
    <dgm:cxn modelId="{25CB4246-0001-42F8-AF8C-E00B78997FBE}" type="presParOf" srcId="{D49D485D-B24F-410E-8723-B903F38FAD94}" destId="{A95F6A6E-6E79-4AE1-AA94-19B0F03252FA}" srcOrd="0" destOrd="0" presId="urn:microsoft.com/office/officeart/2005/8/layout/process1"/>
    <dgm:cxn modelId="{CCA5C8E7-4F4A-472E-8100-61305D7356DD}" type="presParOf" srcId="{62131C3B-3AB5-4462-B205-83EE2099052A}" destId="{FBC40C01-C3C8-4616-96F5-B41227E210BC}" srcOrd="2" destOrd="0" presId="urn:microsoft.com/office/officeart/2005/8/layout/process1"/>
    <dgm:cxn modelId="{0BD25F95-4395-4322-9555-6BFAA5C84078}" type="presParOf" srcId="{62131C3B-3AB5-4462-B205-83EE2099052A}" destId="{36057BAA-E347-4FB2-A8DD-995A69393480}" srcOrd="3" destOrd="0" presId="urn:microsoft.com/office/officeart/2005/8/layout/process1"/>
    <dgm:cxn modelId="{5F6B62C8-80DA-4343-8DDF-D98F03BA008E}" type="presParOf" srcId="{36057BAA-E347-4FB2-A8DD-995A69393480}" destId="{03385BE7-281E-4F8E-A4BD-801200309B93}" srcOrd="0" destOrd="0" presId="urn:microsoft.com/office/officeart/2005/8/layout/process1"/>
    <dgm:cxn modelId="{05A96E9F-0453-4A48-B2FD-AB36D72CDF8C}" type="presParOf" srcId="{62131C3B-3AB5-4462-B205-83EE2099052A}" destId="{A46B7B15-1667-4A6F-90CB-7925CEAF93D9}" srcOrd="4" destOrd="0" presId="urn:microsoft.com/office/officeart/2005/8/layout/process1"/>
    <dgm:cxn modelId="{2E29798E-F5D5-417F-9E81-CC73ABBA8630}" type="presParOf" srcId="{62131C3B-3AB5-4462-B205-83EE2099052A}" destId="{04E67163-BD2F-4FD3-8F0E-64A8134DF750}" srcOrd="5" destOrd="0" presId="urn:microsoft.com/office/officeart/2005/8/layout/process1"/>
    <dgm:cxn modelId="{CC13A350-E049-4B4D-9AD7-B4B9C76B05E7}" type="presParOf" srcId="{04E67163-BD2F-4FD3-8F0E-64A8134DF750}" destId="{4BC4AE99-A954-4D08-80CF-DE9E30AE0233}" srcOrd="0" destOrd="0" presId="urn:microsoft.com/office/officeart/2005/8/layout/process1"/>
    <dgm:cxn modelId="{7D81B284-B1ED-4A93-B2BB-58E7DCFFE204}" type="presParOf" srcId="{62131C3B-3AB5-4462-B205-83EE2099052A}" destId="{C087CBD5-E503-4426-8019-17759A6CEE0E}" srcOrd="6" destOrd="0" presId="urn:microsoft.com/office/officeart/2005/8/layout/process1"/>
    <dgm:cxn modelId="{71A2C4F7-BCF5-4F64-8AC3-5F532CCBB914}" type="presParOf" srcId="{62131C3B-3AB5-4462-B205-83EE2099052A}" destId="{D10A55CB-32A2-401F-9314-50361B80C7E2}" srcOrd="7" destOrd="0" presId="urn:microsoft.com/office/officeart/2005/8/layout/process1"/>
    <dgm:cxn modelId="{C7DABF97-8831-4713-862F-8E0BD27FD28C}" type="presParOf" srcId="{D10A55CB-32A2-401F-9314-50361B80C7E2}" destId="{B96D72D1-30BE-46D5-AA08-B9EB6FDD487A}" srcOrd="0" destOrd="0" presId="urn:microsoft.com/office/officeart/2005/8/layout/process1"/>
    <dgm:cxn modelId="{B81C6F48-9E3A-467D-A654-0EE92AF6897B}" type="presParOf" srcId="{62131C3B-3AB5-4462-B205-83EE2099052A}" destId="{BE95FFCF-CEB9-49A2-96B9-8B263AE5904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2CF5-D27A-4227-8C34-838643AE1551}">
      <dsp:nvSpPr>
        <dsp:cNvPr id="0" name=""/>
        <dsp:cNvSpPr/>
      </dsp:nvSpPr>
      <dsp:spPr>
        <a:xfrm>
          <a:off x="5665" y="1457968"/>
          <a:ext cx="1756171" cy="201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andara Light" panose="020E0502030303020204" pitchFamily="34" charset="0"/>
            </a:rPr>
            <a:t>L’autorità competente contatta CO e Giuria</a:t>
          </a:r>
          <a:endParaRPr lang="en-GB" sz="1800" kern="1200" dirty="0">
            <a:latin typeface="Candara Light" panose="020E0502030303020204" pitchFamily="34" charset="0"/>
          </a:endParaRPr>
        </a:p>
      </dsp:txBody>
      <dsp:txXfrm>
        <a:off x="57101" y="1509404"/>
        <a:ext cx="1653299" cy="1910122"/>
      </dsp:txXfrm>
    </dsp:sp>
    <dsp:sp modelId="{D49D485D-B24F-410E-8723-B903F38FAD94}">
      <dsp:nvSpPr>
        <dsp:cNvPr id="0" name=""/>
        <dsp:cNvSpPr/>
      </dsp:nvSpPr>
      <dsp:spPr>
        <a:xfrm>
          <a:off x="1937454" y="2246700"/>
          <a:ext cx="372308" cy="435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ndara Light" panose="020E0502030303020204" pitchFamily="34" charset="0"/>
          </a:endParaRPr>
        </a:p>
      </dsp:txBody>
      <dsp:txXfrm>
        <a:off x="1937454" y="2333806"/>
        <a:ext cx="260616" cy="261318"/>
      </dsp:txXfrm>
    </dsp:sp>
    <dsp:sp modelId="{FBC40C01-C3C8-4616-96F5-B41227E210BC}">
      <dsp:nvSpPr>
        <dsp:cNvPr id="0" name=""/>
        <dsp:cNvSpPr/>
      </dsp:nvSpPr>
      <dsp:spPr>
        <a:xfrm>
          <a:off x="2464305" y="1457968"/>
          <a:ext cx="1756171" cy="201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andara Light" panose="020E0502030303020204" pitchFamily="34" charset="0"/>
            </a:rPr>
            <a:t>Vengono illustrate le modalità di analisi e gli atleti selezionati</a:t>
          </a:r>
          <a:endParaRPr lang="en-GB" sz="1800" kern="1200" dirty="0">
            <a:latin typeface="Candara Light" panose="020E0502030303020204" pitchFamily="34" charset="0"/>
          </a:endParaRPr>
        </a:p>
      </dsp:txBody>
      <dsp:txXfrm>
        <a:off x="2515741" y="1509404"/>
        <a:ext cx="1653299" cy="1910122"/>
      </dsp:txXfrm>
    </dsp:sp>
    <dsp:sp modelId="{36057BAA-E347-4FB2-A8DD-995A69393480}">
      <dsp:nvSpPr>
        <dsp:cNvPr id="0" name=""/>
        <dsp:cNvSpPr/>
      </dsp:nvSpPr>
      <dsp:spPr>
        <a:xfrm>
          <a:off x="4396094" y="2246700"/>
          <a:ext cx="372308" cy="435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ndara Light" panose="020E0502030303020204" pitchFamily="34" charset="0"/>
          </a:endParaRPr>
        </a:p>
      </dsp:txBody>
      <dsp:txXfrm>
        <a:off x="4396094" y="2333806"/>
        <a:ext cx="260616" cy="261318"/>
      </dsp:txXfrm>
    </dsp:sp>
    <dsp:sp modelId="{A46B7B15-1667-4A6F-90CB-7925CEAF93D9}">
      <dsp:nvSpPr>
        <dsp:cNvPr id="0" name=""/>
        <dsp:cNvSpPr/>
      </dsp:nvSpPr>
      <dsp:spPr>
        <a:xfrm>
          <a:off x="4922946" y="1457968"/>
          <a:ext cx="1756171" cy="201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andara Light" panose="020E0502030303020204" pitchFamily="34" charset="0"/>
            </a:rPr>
            <a:t>Il CO seleziona gli chaperon da assegnare agli atleti</a:t>
          </a:r>
          <a:endParaRPr lang="en-GB" sz="1800" kern="1200" dirty="0">
            <a:latin typeface="Candara Light" panose="020E0502030303020204" pitchFamily="34" charset="0"/>
          </a:endParaRPr>
        </a:p>
      </dsp:txBody>
      <dsp:txXfrm>
        <a:off x="4974382" y="1509404"/>
        <a:ext cx="1653299" cy="1910122"/>
      </dsp:txXfrm>
    </dsp:sp>
    <dsp:sp modelId="{04E67163-BD2F-4FD3-8F0E-64A8134DF750}">
      <dsp:nvSpPr>
        <dsp:cNvPr id="0" name=""/>
        <dsp:cNvSpPr/>
      </dsp:nvSpPr>
      <dsp:spPr>
        <a:xfrm>
          <a:off x="6854735" y="2246700"/>
          <a:ext cx="372308" cy="435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ndara Light" panose="020E0502030303020204" pitchFamily="34" charset="0"/>
          </a:endParaRPr>
        </a:p>
      </dsp:txBody>
      <dsp:txXfrm>
        <a:off x="6854735" y="2333806"/>
        <a:ext cx="260616" cy="261318"/>
      </dsp:txXfrm>
    </dsp:sp>
    <dsp:sp modelId="{C087CBD5-E503-4426-8019-17759A6CEE0E}">
      <dsp:nvSpPr>
        <dsp:cNvPr id="0" name=""/>
        <dsp:cNvSpPr/>
      </dsp:nvSpPr>
      <dsp:spPr>
        <a:xfrm>
          <a:off x="7381586" y="1457968"/>
          <a:ext cx="1756171" cy="201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andara Light" panose="020E0502030303020204" pitchFamily="34" charset="0"/>
            </a:rPr>
            <a:t>Al termine della gara viene comunicato all’atleta il controllo</a:t>
          </a:r>
        </a:p>
      </dsp:txBody>
      <dsp:txXfrm>
        <a:off x="7433022" y="1509404"/>
        <a:ext cx="1653299" cy="1910122"/>
      </dsp:txXfrm>
    </dsp:sp>
    <dsp:sp modelId="{D10A55CB-32A2-401F-9314-50361B80C7E2}">
      <dsp:nvSpPr>
        <dsp:cNvPr id="0" name=""/>
        <dsp:cNvSpPr/>
      </dsp:nvSpPr>
      <dsp:spPr>
        <a:xfrm>
          <a:off x="9313375" y="2246700"/>
          <a:ext cx="372308" cy="435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Candara Light" panose="020E0502030303020204" pitchFamily="34" charset="0"/>
          </a:endParaRPr>
        </a:p>
      </dsp:txBody>
      <dsp:txXfrm>
        <a:off x="9313375" y="2333806"/>
        <a:ext cx="260616" cy="261318"/>
      </dsp:txXfrm>
    </dsp:sp>
    <dsp:sp modelId="{BE95FFCF-CEB9-49A2-96B9-8B263AE5904C}">
      <dsp:nvSpPr>
        <dsp:cNvPr id="0" name=""/>
        <dsp:cNvSpPr/>
      </dsp:nvSpPr>
      <dsp:spPr>
        <a:xfrm>
          <a:off x="9840227" y="1457968"/>
          <a:ext cx="1756171" cy="201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andara Light" panose="020E0502030303020204" pitchFamily="34" charset="0"/>
            </a:rPr>
            <a:t>Lo chaperon non deve perdere di vista l’atleta selezionato fino al termine del controllo</a:t>
          </a:r>
        </a:p>
      </dsp:txBody>
      <dsp:txXfrm>
        <a:off x="9891663" y="1509404"/>
        <a:ext cx="1653299" cy="19101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923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297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7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59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701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25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192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544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309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341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316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27</a:t>
            </a:fld>
            <a:endParaRPr/>
          </a:p>
        </p:txBody>
      </p:sp>
    </p:spTree>
    <p:extLst>
      <p:ext uri="{BB962C8B-B14F-4D97-AF65-F5344CB8AC3E}">
        <p14:creationId xmlns:p14="http://schemas.microsoft.com/office/powerpoint/2010/main" val="39680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28</a:t>
            </a:fld>
            <a:endParaRPr/>
          </a:p>
        </p:txBody>
      </p:sp>
    </p:spTree>
    <p:extLst>
      <p:ext uri="{BB962C8B-B14F-4D97-AF65-F5344CB8AC3E}">
        <p14:creationId xmlns:p14="http://schemas.microsoft.com/office/powerpoint/2010/main" val="213591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29</a:t>
            </a:fld>
            <a:endParaRPr/>
          </a:p>
        </p:txBody>
      </p:sp>
    </p:spTree>
    <p:extLst>
      <p:ext uri="{BB962C8B-B14F-4D97-AF65-F5344CB8AC3E}">
        <p14:creationId xmlns:p14="http://schemas.microsoft.com/office/powerpoint/2010/main" val="1367790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30</a:t>
            </a:fld>
            <a:endParaRPr/>
          </a:p>
        </p:txBody>
      </p:sp>
    </p:spTree>
    <p:extLst>
      <p:ext uri="{BB962C8B-B14F-4D97-AF65-F5344CB8AC3E}">
        <p14:creationId xmlns:p14="http://schemas.microsoft.com/office/powerpoint/2010/main" val="109893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471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926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65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902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58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309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05856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2">
            <a:alphaModFix/>
          </a:blip>
          <a:srcRect/>
          <a:stretch/>
        </p:blipFill>
        <p:spPr>
          <a:xfrm>
            <a:off x="288926" y="157158"/>
            <a:ext cx="2905416" cy="873130"/>
          </a:xfrm>
          <a:prstGeom prst="rect">
            <a:avLst/>
          </a:prstGeom>
          <a:noFill/>
          <a:ln>
            <a:noFill/>
          </a:ln>
        </p:spPr>
      </p:pic>
      <p:grpSp>
        <p:nvGrpSpPr>
          <p:cNvPr id="17" name="Google Shape;17;p19"/>
          <p:cNvGrpSpPr/>
          <p:nvPr/>
        </p:nvGrpSpPr>
        <p:grpSpPr>
          <a:xfrm>
            <a:off x="1961199" y="6297451"/>
            <a:ext cx="8554401" cy="482922"/>
            <a:chOff x="1595439" y="6165854"/>
            <a:chExt cx="8964614" cy="534988"/>
          </a:xfrm>
        </p:grpSpPr>
        <p:pic>
          <p:nvPicPr>
            <p:cNvPr id="18" name="Google Shape;18;p19"/>
            <p:cNvPicPr preferRelativeResize="0"/>
            <p:nvPr/>
          </p:nvPicPr>
          <p:blipFill rotWithShape="1">
            <a:blip r:embed="rId3">
              <a:alphaModFix/>
            </a:blip>
            <a:srcRect/>
            <a:stretch/>
          </p:blipFill>
          <p:spPr>
            <a:xfrm>
              <a:off x="1595439" y="6188080"/>
              <a:ext cx="531812" cy="511175"/>
            </a:xfrm>
            <a:prstGeom prst="rect">
              <a:avLst/>
            </a:prstGeom>
            <a:noFill/>
            <a:ln>
              <a:noFill/>
            </a:ln>
          </p:spPr>
        </p:pic>
        <p:pic>
          <p:nvPicPr>
            <p:cNvPr id="19" name="Google Shape;19;p19"/>
            <p:cNvPicPr preferRelativeResize="0"/>
            <p:nvPr/>
          </p:nvPicPr>
          <p:blipFill rotWithShape="1">
            <a:blip r:embed="rId4">
              <a:alphaModFix/>
            </a:blip>
            <a:srcRect/>
            <a:stretch/>
          </p:blipFill>
          <p:spPr>
            <a:xfrm>
              <a:off x="2243139" y="6188080"/>
              <a:ext cx="531812" cy="511175"/>
            </a:xfrm>
            <a:prstGeom prst="rect">
              <a:avLst/>
            </a:prstGeom>
            <a:noFill/>
            <a:ln>
              <a:noFill/>
            </a:ln>
          </p:spPr>
        </p:pic>
        <p:pic>
          <p:nvPicPr>
            <p:cNvPr id="20" name="Google Shape;20;p19"/>
            <p:cNvPicPr preferRelativeResize="0"/>
            <p:nvPr/>
          </p:nvPicPr>
          <p:blipFill rotWithShape="1">
            <a:blip r:embed="rId5">
              <a:alphaModFix/>
            </a:blip>
            <a:srcRect/>
            <a:stretch/>
          </p:blipFill>
          <p:spPr>
            <a:xfrm>
              <a:off x="2898777" y="6192839"/>
              <a:ext cx="527051" cy="506412"/>
            </a:xfrm>
            <a:prstGeom prst="rect">
              <a:avLst/>
            </a:prstGeom>
            <a:noFill/>
            <a:ln>
              <a:noFill/>
            </a:ln>
          </p:spPr>
        </p:pic>
        <p:pic>
          <p:nvPicPr>
            <p:cNvPr id="21" name="Google Shape;21;p19"/>
            <p:cNvPicPr preferRelativeResize="0"/>
            <p:nvPr/>
          </p:nvPicPr>
          <p:blipFill rotWithShape="1">
            <a:blip r:embed="rId6">
              <a:alphaModFix/>
            </a:blip>
            <a:srcRect/>
            <a:stretch/>
          </p:blipFill>
          <p:spPr>
            <a:xfrm>
              <a:off x="3546477" y="6194429"/>
              <a:ext cx="527051" cy="506413"/>
            </a:xfrm>
            <a:prstGeom prst="rect">
              <a:avLst/>
            </a:prstGeom>
            <a:noFill/>
            <a:ln>
              <a:noFill/>
            </a:ln>
          </p:spPr>
        </p:pic>
        <p:pic>
          <p:nvPicPr>
            <p:cNvPr id="22" name="Google Shape;22;p19"/>
            <p:cNvPicPr preferRelativeResize="0"/>
            <p:nvPr/>
          </p:nvPicPr>
          <p:blipFill rotWithShape="1">
            <a:blip r:embed="rId7">
              <a:alphaModFix/>
            </a:blip>
            <a:srcRect/>
            <a:stretch/>
          </p:blipFill>
          <p:spPr>
            <a:xfrm>
              <a:off x="4192589" y="6192839"/>
              <a:ext cx="527051" cy="506412"/>
            </a:xfrm>
            <a:prstGeom prst="rect">
              <a:avLst/>
            </a:prstGeom>
            <a:noFill/>
            <a:ln>
              <a:noFill/>
            </a:ln>
          </p:spPr>
        </p:pic>
        <p:pic>
          <p:nvPicPr>
            <p:cNvPr id="23" name="Google Shape;23;p19"/>
            <p:cNvPicPr preferRelativeResize="0"/>
            <p:nvPr/>
          </p:nvPicPr>
          <p:blipFill rotWithShape="1">
            <a:blip r:embed="rId8">
              <a:alphaModFix/>
            </a:blip>
            <a:srcRect/>
            <a:stretch/>
          </p:blipFill>
          <p:spPr>
            <a:xfrm>
              <a:off x="4841877" y="6165854"/>
              <a:ext cx="527051" cy="506413"/>
            </a:xfrm>
            <a:prstGeom prst="rect">
              <a:avLst/>
            </a:prstGeom>
            <a:noFill/>
            <a:ln>
              <a:noFill/>
            </a:ln>
          </p:spPr>
        </p:pic>
        <p:pic>
          <p:nvPicPr>
            <p:cNvPr id="24" name="Google Shape;24;p19"/>
            <p:cNvPicPr preferRelativeResize="0"/>
            <p:nvPr/>
          </p:nvPicPr>
          <p:blipFill rotWithShape="1">
            <a:blip r:embed="rId9">
              <a:alphaModFix/>
            </a:blip>
            <a:srcRect/>
            <a:stretch/>
          </p:blipFill>
          <p:spPr>
            <a:xfrm>
              <a:off x="5489577" y="6165854"/>
              <a:ext cx="527051" cy="506413"/>
            </a:xfrm>
            <a:prstGeom prst="rect">
              <a:avLst/>
            </a:prstGeom>
            <a:noFill/>
            <a:ln>
              <a:noFill/>
            </a:ln>
          </p:spPr>
        </p:pic>
        <p:pic>
          <p:nvPicPr>
            <p:cNvPr id="25" name="Google Shape;25;p19"/>
            <p:cNvPicPr preferRelativeResize="0"/>
            <p:nvPr/>
          </p:nvPicPr>
          <p:blipFill rotWithShape="1">
            <a:blip r:embed="rId10">
              <a:alphaModFix/>
            </a:blip>
            <a:srcRect/>
            <a:stretch/>
          </p:blipFill>
          <p:spPr>
            <a:xfrm>
              <a:off x="6138865" y="6165854"/>
              <a:ext cx="527051" cy="506413"/>
            </a:xfrm>
            <a:prstGeom prst="rect">
              <a:avLst/>
            </a:prstGeom>
            <a:noFill/>
            <a:ln>
              <a:noFill/>
            </a:ln>
          </p:spPr>
        </p:pic>
        <p:pic>
          <p:nvPicPr>
            <p:cNvPr id="26" name="Google Shape;26;p19"/>
            <p:cNvPicPr preferRelativeResize="0"/>
            <p:nvPr/>
          </p:nvPicPr>
          <p:blipFill rotWithShape="1">
            <a:blip r:embed="rId11">
              <a:alphaModFix/>
            </a:blip>
            <a:srcRect/>
            <a:stretch/>
          </p:blipFill>
          <p:spPr>
            <a:xfrm>
              <a:off x="6786565" y="6165854"/>
              <a:ext cx="527051" cy="506413"/>
            </a:xfrm>
            <a:prstGeom prst="rect">
              <a:avLst/>
            </a:prstGeom>
            <a:noFill/>
            <a:ln>
              <a:noFill/>
            </a:ln>
          </p:spPr>
        </p:pic>
        <p:pic>
          <p:nvPicPr>
            <p:cNvPr id="27" name="Google Shape;27;p19"/>
            <p:cNvPicPr preferRelativeResize="0"/>
            <p:nvPr/>
          </p:nvPicPr>
          <p:blipFill rotWithShape="1">
            <a:blip r:embed="rId12">
              <a:alphaModFix/>
            </a:blip>
            <a:srcRect/>
            <a:stretch/>
          </p:blipFill>
          <p:spPr>
            <a:xfrm>
              <a:off x="7434265" y="6165854"/>
              <a:ext cx="527051" cy="506413"/>
            </a:xfrm>
            <a:prstGeom prst="rect">
              <a:avLst/>
            </a:prstGeom>
            <a:noFill/>
            <a:ln>
              <a:noFill/>
            </a:ln>
          </p:spPr>
        </p:pic>
        <p:pic>
          <p:nvPicPr>
            <p:cNvPr id="28" name="Google Shape;28;p19"/>
            <p:cNvPicPr preferRelativeResize="0"/>
            <p:nvPr/>
          </p:nvPicPr>
          <p:blipFill rotWithShape="1">
            <a:blip r:embed="rId13">
              <a:alphaModFix/>
            </a:blip>
            <a:srcRect/>
            <a:stretch/>
          </p:blipFill>
          <p:spPr>
            <a:xfrm>
              <a:off x="8081965" y="6165854"/>
              <a:ext cx="527051" cy="506413"/>
            </a:xfrm>
            <a:prstGeom prst="rect">
              <a:avLst/>
            </a:prstGeom>
            <a:noFill/>
            <a:ln>
              <a:noFill/>
            </a:ln>
          </p:spPr>
        </p:pic>
        <p:pic>
          <p:nvPicPr>
            <p:cNvPr id="29" name="Google Shape;29;p19"/>
            <p:cNvPicPr preferRelativeResize="0"/>
            <p:nvPr/>
          </p:nvPicPr>
          <p:blipFill rotWithShape="1">
            <a:blip r:embed="rId14">
              <a:alphaModFix/>
            </a:blip>
            <a:srcRect/>
            <a:stretch/>
          </p:blipFill>
          <p:spPr>
            <a:xfrm>
              <a:off x="8731251" y="6165854"/>
              <a:ext cx="527051" cy="506413"/>
            </a:xfrm>
            <a:prstGeom prst="rect">
              <a:avLst/>
            </a:prstGeom>
            <a:noFill/>
            <a:ln>
              <a:noFill/>
            </a:ln>
          </p:spPr>
        </p:pic>
        <p:pic>
          <p:nvPicPr>
            <p:cNvPr id="30" name="Google Shape;30;p19"/>
            <p:cNvPicPr preferRelativeResize="0"/>
            <p:nvPr/>
          </p:nvPicPr>
          <p:blipFill rotWithShape="1">
            <a:blip r:embed="rId15">
              <a:alphaModFix/>
            </a:blip>
            <a:srcRect/>
            <a:stretch/>
          </p:blipFill>
          <p:spPr>
            <a:xfrm>
              <a:off x="9378951" y="6165854"/>
              <a:ext cx="527051" cy="506413"/>
            </a:xfrm>
            <a:prstGeom prst="rect">
              <a:avLst/>
            </a:prstGeom>
            <a:noFill/>
            <a:ln>
              <a:noFill/>
            </a:ln>
          </p:spPr>
        </p:pic>
        <p:pic>
          <p:nvPicPr>
            <p:cNvPr id="31" name="Google Shape;31;p19"/>
            <p:cNvPicPr preferRelativeResize="0"/>
            <p:nvPr/>
          </p:nvPicPr>
          <p:blipFill rotWithShape="1">
            <a:blip r:embed="rId16">
              <a:alphaModFix/>
            </a:blip>
            <a:srcRect/>
            <a:stretch/>
          </p:blipFill>
          <p:spPr>
            <a:xfrm>
              <a:off x="10047290" y="6178555"/>
              <a:ext cx="512763" cy="493713"/>
            </a:xfrm>
            <a:prstGeom prst="rect">
              <a:avLst/>
            </a:prstGeom>
            <a:noFill/>
            <a:ln>
              <a:noFill/>
            </a:ln>
          </p:spPr>
        </p:pic>
      </p:grpSp>
      <p:pic>
        <p:nvPicPr>
          <p:cNvPr id="32" name="Google Shape;32;p19" descr="Logo Giudici Gara"/>
          <p:cNvPicPr preferRelativeResize="0"/>
          <p:nvPr/>
        </p:nvPicPr>
        <p:blipFill rotWithShape="1">
          <a:blip r:embed="rId17">
            <a:alphaModFix/>
          </a:blip>
          <a:srcRect/>
          <a:stretch/>
        </p:blipFill>
        <p:spPr>
          <a:xfrm>
            <a:off x="10995017" y="51497"/>
            <a:ext cx="1049529" cy="1030288"/>
          </a:xfrm>
          <a:prstGeom prst="rect">
            <a:avLst/>
          </a:prstGeom>
          <a:noFill/>
          <a:ln>
            <a:noFill/>
          </a:ln>
          <a:effectLst>
            <a:outerShdw dist="50800" sx="1000" sy="1000" algn="ctr" rotWithShape="0">
              <a:srgbClr val="000000">
                <a:alpha val="0"/>
              </a:srgbClr>
            </a:outerShdw>
          </a:effectLst>
        </p:spPr>
      </p:pic>
      <p:grpSp>
        <p:nvGrpSpPr>
          <p:cNvPr id="33" name="Google Shape;33;p19"/>
          <p:cNvGrpSpPr/>
          <p:nvPr/>
        </p:nvGrpSpPr>
        <p:grpSpPr>
          <a:xfrm>
            <a:off x="1348575" y="6316974"/>
            <a:ext cx="620001" cy="529491"/>
            <a:chOff x="6995298" y="755328"/>
            <a:chExt cx="3376594" cy="3315018"/>
          </a:xfrm>
        </p:grpSpPr>
        <p:pic>
          <p:nvPicPr>
            <p:cNvPr id="34" name="Google Shape;34;p19"/>
            <p:cNvPicPr preferRelativeResize="0"/>
            <p:nvPr/>
          </p:nvPicPr>
          <p:blipFill rotWithShape="1">
            <a:blip r:embed="rId18">
              <a:alphaModFix/>
            </a:blip>
            <a:srcRect l="29713" r="27974" b="48441"/>
            <a:stretch/>
          </p:blipFill>
          <p:spPr>
            <a:xfrm>
              <a:off x="7666313" y="755328"/>
              <a:ext cx="2222270" cy="2673672"/>
            </a:xfrm>
            <a:prstGeom prst="rect">
              <a:avLst/>
            </a:prstGeom>
            <a:noFill/>
            <a:ln>
              <a:noFill/>
            </a:ln>
          </p:spPr>
        </p:pic>
        <p:sp>
          <p:nvSpPr>
            <p:cNvPr id="35" name="Google Shape;35;p19"/>
            <p:cNvSpPr/>
            <p:nvPr/>
          </p:nvSpPr>
          <p:spPr>
            <a:xfrm rot="1837068">
              <a:off x="7012436" y="3018100"/>
              <a:ext cx="1943100" cy="59919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9"/>
            <p:cNvSpPr/>
            <p:nvPr/>
          </p:nvSpPr>
          <p:spPr>
            <a:xfrm rot="3629693">
              <a:off x="9325985" y="2568694"/>
              <a:ext cx="548418" cy="146303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0"/>
        <p:cNvGrpSpPr/>
        <p:nvPr/>
      </p:nvGrpSpPr>
      <p:grpSpPr>
        <a:xfrm>
          <a:off x="0" y="0"/>
          <a:ext cx="0" cy="0"/>
          <a:chOff x="0" y="0"/>
          <a:chExt cx="0" cy="0"/>
        </a:xfrm>
      </p:grpSpPr>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a:spLocks noGrp="1"/>
          </p:cNvSpPr>
          <p:nvPr>
            <p:ph type="pic" idx="2"/>
          </p:nvPr>
        </p:nvSpPr>
        <p:spPr>
          <a:xfrm>
            <a:off x="5183188" y="987425"/>
            <a:ext cx="6172200" cy="4873625"/>
          </a:xfrm>
          <a:prstGeom prst="rect">
            <a:avLst/>
          </a:prstGeom>
          <a:noFill/>
          <a:ln>
            <a:noFill/>
          </a:ln>
        </p:spPr>
      </p:sp>
      <p:sp>
        <p:nvSpPr>
          <p:cNvPr id="84" name="Google Shape;8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4"/>
        <p:cNvGrpSpPr/>
        <p:nvPr/>
      </p:nvGrpSpPr>
      <p:grpSpPr>
        <a:xfrm>
          <a:off x="0" y="0"/>
          <a:ext cx="0" cy="0"/>
          <a:chOff x="0" y="0"/>
          <a:chExt cx="0" cy="0"/>
        </a:xfrm>
      </p:grpSpPr>
      <p:sp>
        <p:nvSpPr>
          <p:cNvPr id="95" name="Google Shape;9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pic>
        <p:nvPicPr>
          <p:cNvPr id="7" name="Picture 1">
            <a:extLst>
              <a:ext uri="{FF2B5EF4-FFF2-40B4-BE49-F238E27FC236}">
                <a16:creationId xmlns:a16="http://schemas.microsoft.com/office/drawing/2014/main" id="{DD94E6A5-5C90-463B-A59C-813D42D854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8926" y="157158"/>
            <a:ext cx="2905416" cy="8731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3" name="Gruppo 22">
            <a:extLst>
              <a:ext uri="{FF2B5EF4-FFF2-40B4-BE49-F238E27FC236}">
                <a16:creationId xmlns:a16="http://schemas.microsoft.com/office/drawing/2014/main" id="{AB841491-B6F2-4133-A308-A4552B15DBB3}"/>
              </a:ext>
            </a:extLst>
          </p:cNvPr>
          <p:cNvGrpSpPr/>
          <p:nvPr userDrawn="1"/>
        </p:nvGrpSpPr>
        <p:grpSpPr>
          <a:xfrm>
            <a:off x="1961199" y="6297451"/>
            <a:ext cx="8554401" cy="482922"/>
            <a:chOff x="1595439" y="6165854"/>
            <a:chExt cx="8964614" cy="534988"/>
          </a:xfrm>
        </p:grpSpPr>
        <p:pic>
          <p:nvPicPr>
            <p:cNvPr id="9" name="Picture 2">
              <a:extLst>
                <a:ext uri="{FF2B5EF4-FFF2-40B4-BE49-F238E27FC236}">
                  <a16:creationId xmlns:a16="http://schemas.microsoft.com/office/drawing/2014/main" id="{77D55D78-3F84-4F07-9F3E-2585C3A124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5439" y="6188080"/>
              <a:ext cx="5318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a:extLst>
                <a:ext uri="{FF2B5EF4-FFF2-40B4-BE49-F238E27FC236}">
                  <a16:creationId xmlns:a16="http://schemas.microsoft.com/office/drawing/2014/main" id="{490B4F95-6D12-4A11-851A-D0D06BB5DFC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43139" y="6188080"/>
              <a:ext cx="5318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a:extLst>
                <a:ext uri="{FF2B5EF4-FFF2-40B4-BE49-F238E27FC236}">
                  <a16:creationId xmlns:a16="http://schemas.microsoft.com/office/drawing/2014/main" id="{E3D297E1-4E3C-4AE9-9001-1F07B1FE330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98777" y="6192839"/>
              <a:ext cx="527051" cy="50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a:extLst>
                <a:ext uri="{FF2B5EF4-FFF2-40B4-BE49-F238E27FC236}">
                  <a16:creationId xmlns:a16="http://schemas.microsoft.com/office/drawing/2014/main" id="{5EF16819-71B4-4C04-B9F4-55E97DDB293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46477" y="6194429"/>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6">
              <a:extLst>
                <a:ext uri="{FF2B5EF4-FFF2-40B4-BE49-F238E27FC236}">
                  <a16:creationId xmlns:a16="http://schemas.microsoft.com/office/drawing/2014/main" id="{AF472932-BEAA-4D4B-97E8-76F102D002F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92589" y="6192839"/>
              <a:ext cx="527051" cy="50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a:extLst>
                <a:ext uri="{FF2B5EF4-FFF2-40B4-BE49-F238E27FC236}">
                  <a16:creationId xmlns:a16="http://schemas.microsoft.com/office/drawing/2014/main" id="{E7EE61EF-CB77-4B72-8538-48D3B3DD670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841877"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a:extLst>
                <a:ext uri="{FF2B5EF4-FFF2-40B4-BE49-F238E27FC236}">
                  <a16:creationId xmlns:a16="http://schemas.microsoft.com/office/drawing/2014/main" id="{B42D3210-8A48-4515-AADE-F39E6981997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89577"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9">
              <a:extLst>
                <a:ext uri="{FF2B5EF4-FFF2-40B4-BE49-F238E27FC236}">
                  <a16:creationId xmlns:a16="http://schemas.microsoft.com/office/drawing/2014/main" id="{BC746636-DE99-4D76-8F4F-A7DC4C3293A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38865"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0">
              <a:extLst>
                <a:ext uri="{FF2B5EF4-FFF2-40B4-BE49-F238E27FC236}">
                  <a16:creationId xmlns:a16="http://schemas.microsoft.com/office/drawing/2014/main" id="{50568A0D-6888-4C57-A30C-EFF8941BBA5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786565"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1">
              <a:extLst>
                <a:ext uri="{FF2B5EF4-FFF2-40B4-BE49-F238E27FC236}">
                  <a16:creationId xmlns:a16="http://schemas.microsoft.com/office/drawing/2014/main" id="{D87026E1-B783-4426-A981-17F54B555AB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34265"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2">
              <a:extLst>
                <a:ext uri="{FF2B5EF4-FFF2-40B4-BE49-F238E27FC236}">
                  <a16:creationId xmlns:a16="http://schemas.microsoft.com/office/drawing/2014/main" id="{A0FEF65D-2A01-49DF-9887-B16A6ED8FAF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81965"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13">
              <a:extLst>
                <a:ext uri="{FF2B5EF4-FFF2-40B4-BE49-F238E27FC236}">
                  <a16:creationId xmlns:a16="http://schemas.microsoft.com/office/drawing/2014/main" id="{818ED2A3-5325-4FED-97AC-8FBE426B7F8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31251"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14">
              <a:extLst>
                <a:ext uri="{FF2B5EF4-FFF2-40B4-BE49-F238E27FC236}">
                  <a16:creationId xmlns:a16="http://schemas.microsoft.com/office/drawing/2014/main" id="{C2581BEA-740A-4EBE-89DA-04525B3B41B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378951" y="6165854"/>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5">
              <a:extLst>
                <a:ext uri="{FF2B5EF4-FFF2-40B4-BE49-F238E27FC236}">
                  <a16:creationId xmlns:a16="http://schemas.microsoft.com/office/drawing/2014/main" id="{7781DA33-5C48-45FC-BF55-578DB0A02AD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047290" y="6178555"/>
              <a:ext cx="512763" cy="49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75782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si.org/federazione/federazione-agenda-degli-sport-invernali/"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isi.org/federazione/federazione-agenda-degli-sport-invernali/"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is-ski.com/en/inside-fis/document-library/fluor-wax-informatio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biathlonworld.com/news/ibu-full-fluor-ban/4XFVREtVcQrtG7cd4nHhx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gare@fisi.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 descr="Cross-Country News &amp;amp; Multimedia"/>
          <p:cNvPicPr preferRelativeResize="0"/>
          <p:nvPr/>
        </p:nvPicPr>
        <p:blipFill rotWithShape="1">
          <a:blip r:embed="rId3">
            <a:alphaModFix/>
          </a:blip>
          <a:srcRect/>
          <a:stretch/>
        </p:blipFill>
        <p:spPr>
          <a:xfrm>
            <a:off x="364409" y="2610030"/>
            <a:ext cx="5731590" cy="2998471"/>
          </a:xfrm>
          <a:prstGeom prst="rect">
            <a:avLst/>
          </a:prstGeom>
          <a:noFill/>
          <a:ln>
            <a:noFill/>
          </a:ln>
        </p:spPr>
      </p:pic>
      <p:sp>
        <p:nvSpPr>
          <p:cNvPr id="105" name="Google Shape;105;p1"/>
          <p:cNvSpPr/>
          <p:nvPr/>
        </p:nvSpPr>
        <p:spPr>
          <a:xfrm>
            <a:off x="2303929" y="155980"/>
            <a:ext cx="7584141"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AGGIORNAMENTO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GIUDICI DI GARA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dirty="0">
                <a:solidFill>
                  <a:schemeClr val="dk1"/>
                </a:solidFill>
                <a:latin typeface="Calibri"/>
                <a:ea typeface="Calibri"/>
                <a:cs typeface="Calibri"/>
                <a:sym typeface="Calibri"/>
              </a:rPr>
              <a:t>STAGIONE 2023 - 2024</a:t>
            </a:r>
            <a:endParaRPr sz="1400" b="0" i="0" u="none" strike="noStrike" cap="none" dirty="0">
              <a:solidFill>
                <a:srgbClr val="000000"/>
              </a:solidFill>
              <a:latin typeface="Arial"/>
              <a:ea typeface="Arial"/>
              <a:cs typeface="Arial"/>
              <a:sym typeface="Arial"/>
            </a:endParaRPr>
          </a:p>
        </p:txBody>
      </p:sp>
      <p:pic>
        <p:nvPicPr>
          <p:cNvPr id="1026" name="Picture 2" descr="Biathlon Anterselva - Passion is ours.">
            <a:extLst>
              <a:ext uri="{FF2B5EF4-FFF2-40B4-BE49-F238E27FC236}">
                <a16:creationId xmlns:a16="http://schemas.microsoft.com/office/drawing/2014/main" id="{AF909701-B2FD-4EBA-1938-CD085F6F8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981" y="2590366"/>
            <a:ext cx="5330616" cy="2998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053A0E5-1A30-4008-9DB9-441769A9889D}"/>
              </a:ext>
            </a:extLst>
          </p:cNvPr>
          <p:cNvSpPr txBox="1"/>
          <p:nvPr/>
        </p:nvSpPr>
        <p:spPr>
          <a:xfrm>
            <a:off x="3158836" y="99752"/>
            <a:ext cx="8129848" cy="707886"/>
          </a:xfrm>
          <a:prstGeom prst="rect">
            <a:avLst/>
          </a:prstGeom>
          <a:noFill/>
        </p:spPr>
        <p:txBody>
          <a:bodyPr wrap="square" rtlCol="0">
            <a:spAutoFit/>
          </a:bodyPr>
          <a:lstStyle/>
          <a:p>
            <a:pPr algn="ctr"/>
            <a:r>
              <a:rPr lang="it-IT" sz="4000" dirty="0"/>
              <a:t>ANTIDOPING</a:t>
            </a:r>
            <a:endParaRPr lang="en-GB" sz="4000" dirty="0"/>
          </a:p>
        </p:txBody>
      </p:sp>
      <p:sp>
        <p:nvSpPr>
          <p:cNvPr id="9" name="CasellaDiTesto 8">
            <a:extLst>
              <a:ext uri="{FF2B5EF4-FFF2-40B4-BE49-F238E27FC236}">
                <a16:creationId xmlns:a16="http://schemas.microsoft.com/office/drawing/2014/main" id="{10CC2EC1-2BFF-42C0-AD6E-9EC123E17994}"/>
              </a:ext>
            </a:extLst>
          </p:cNvPr>
          <p:cNvSpPr txBox="1"/>
          <p:nvPr/>
        </p:nvSpPr>
        <p:spPr>
          <a:xfrm>
            <a:off x="903316" y="1537651"/>
            <a:ext cx="11288683" cy="4204356"/>
          </a:xfrm>
          <a:prstGeom prst="rect">
            <a:avLst/>
          </a:prstGeom>
          <a:noFill/>
        </p:spPr>
        <p:txBody>
          <a:bodyPr wrap="square">
            <a:spAutoFit/>
          </a:bodyPr>
          <a:lstStyle/>
          <a:p>
            <a:pPr algn="l">
              <a:lnSpc>
                <a:spcPct val="150000"/>
              </a:lnSpc>
            </a:pPr>
            <a:r>
              <a:rPr lang="it-IT" sz="1800" b="0" i="0" u="none" strike="noStrike" baseline="0" dirty="0">
                <a:latin typeface="Candara Light" panose="020E0502030303020204" pitchFamily="34" charset="0"/>
              </a:rPr>
              <a:t>a) La presenza di una sostanza vietata o dei suoi metaboliti o marker nel campione biologico dell’Atleta;</a:t>
            </a:r>
          </a:p>
          <a:p>
            <a:pPr algn="l">
              <a:lnSpc>
                <a:spcPct val="150000"/>
              </a:lnSpc>
            </a:pPr>
            <a:r>
              <a:rPr lang="it-IT" sz="1800" b="0" i="0" u="none" strike="noStrike" baseline="0" dirty="0">
                <a:latin typeface="Candara Light" panose="020E0502030303020204" pitchFamily="34" charset="0"/>
              </a:rPr>
              <a:t>b) Uso o tentato uso di una sostanza vietata.</a:t>
            </a:r>
          </a:p>
          <a:p>
            <a:pPr algn="l">
              <a:lnSpc>
                <a:spcPct val="150000"/>
              </a:lnSpc>
            </a:pPr>
            <a:r>
              <a:rPr lang="it-IT" sz="1800" b="0" i="0" u="none" strike="noStrike" baseline="0" dirty="0">
                <a:latin typeface="Candara Light" panose="020E0502030303020204" pitchFamily="34" charset="0"/>
              </a:rPr>
              <a:t>c) Eludere, rifiutarsi od omettere di sottoporsi al prelievo dei campioni biologici.</a:t>
            </a:r>
          </a:p>
          <a:p>
            <a:pPr algn="l">
              <a:lnSpc>
                <a:spcPct val="150000"/>
              </a:lnSpc>
            </a:pPr>
            <a:r>
              <a:rPr lang="en-GB" sz="1800" b="0" i="0" u="none" strike="noStrike" baseline="0" dirty="0">
                <a:latin typeface="Candara Light" panose="020E0502030303020204" pitchFamily="34" charset="0"/>
              </a:rPr>
              <a:t>d) </a:t>
            </a:r>
            <a:r>
              <a:rPr lang="en-GB" sz="1800" b="0" i="0" u="none" strike="noStrike" baseline="0" dirty="0" err="1">
                <a:latin typeface="Candara Light" panose="020E0502030303020204" pitchFamily="34" charset="0"/>
              </a:rPr>
              <a:t>Mancata</a:t>
            </a:r>
            <a:r>
              <a:rPr lang="en-GB" sz="1800" b="0" i="0" u="none" strike="noStrike" baseline="0" dirty="0">
                <a:latin typeface="Candara Light" panose="020E0502030303020204" pitchFamily="34" charset="0"/>
              </a:rPr>
              <a:t> </a:t>
            </a:r>
            <a:r>
              <a:rPr lang="en-GB" sz="1800" b="0" i="0" u="none" strike="noStrike" baseline="0" dirty="0" err="1">
                <a:latin typeface="Candara Light" panose="020E0502030303020204" pitchFamily="34" charset="0"/>
              </a:rPr>
              <a:t>reperibilità</a:t>
            </a:r>
            <a:r>
              <a:rPr lang="en-GB" sz="1800" b="0" i="0" u="none" strike="noStrike" baseline="0" dirty="0">
                <a:latin typeface="Candara Light" panose="020E0502030303020204" pitchFamily="34" charset="0"/>
              </a:rPr>
              <a:t> (Whereabouts Failures).</a:t>
            </a:r>
          </a:p>
          <a:p>
            <a:pPr algn="l">
              <a:lnSpc>
                <a:spcPct val="150000"/>
              </a:lnSpc>
            </a:pPr>
            <a:r>
              <a:rPr lang="it-IT" sz="1800" b="0" i="0" u="none" strike="noStrike" baseline="0" dirty="0">
                <a:latin typeface="Candara Light" panose="020E0502030303020204" pitchFamily="34" charset="0"/>
              </a:rPr>
              <a:t>e) Manomissione o tentata manomissione in relazione a qualsiasi fase di controlli antidoping</a:t>
            </a:r>
          </a:p>
          <a:p>
            <a:pPr algn="l">
              <a:lnSpc>
                <a:spcPct val="150000"/>
              </a:lnSpc>
            </a:pPr>
            <a:r>
              <a:rPr lang="it-IT" sz="1800" b="0" i="0" u="none" strike="noStrike" baseline="0" dirty="0">
                <a:latin typeface="Candara Light" panose="020E0502030303020204" pitchFamily="34" charset="0"/>
              </a:rPr>
              <a:t>f) Possesso di sostanze vietate e metodi proibiti</a:t>
            </a:r>
          </a:p>
          <a:p>
            <a:pPr algn="l">
              <a:lnSpc>
                <a:spcPct val="150000"/>
              </a:lnSpc>
            </a:pPr>
            <a:r>
              <a:rPr lang="it-IT" sz="1800" b="0" i="0" u="none" strike="noStrike" baseline="0" dirty="0">
                <a:latin typeface="Candara Light" panose="020E0502030303020204" pitchFamily="34" charset="0"/>
              </a:rPr>
              <a:t>g) Traffico o tentato traffico di sostanze vietate o metodi proibiti.</a:t>
            </a:r>
          </a:p>
          <a:p>
            <a:pPr algn="l">
              <a:lnSpc>
                <a:spcPct val="150000"/>
              </a:lnSpc>
            </a:pPr>
            <a:r>
              <a:rPr lang="it-IT" sz="1800" b="0" i="0" u="none" strike="noStrike" baseline="0" dirty="0">
                <a:latin typeface="Candara Light" panose="020E0502030303020204" pitchFamily="34" charset="0"/>
              </a:rPr>
              <a:t>h) Somministrazione o tentata somministrazione ad un Atleta </a:t>
            </a:r>
          </a:p>
          <a:p>
            <a:pPr algn="l">
              <a:lnSpc>
                <a:spcPct val="150000"/>
              </a:lnSpc>
            </a:pPr>
            <a:r>
              <a:rPr lang="it-IT" sz="1800" b="0" i="0" u="none" strike="noStrike" baseline="0" dirty="0">
                <a:latin typeface="Candara Light" panose="020E0502030303020204" pitchFamily="34" charset="0"/>
              </a:rPr>
              <a:t>i) Fornire assistenza, incoraggiamento e aiuto, istigare, dissimulare o assicurare ogni altro tipo di complicità intenzionale in riferimento a una qualsiasi violazione o tentata violazione delle NSA da parte di altra persona.</a:t>
            </a:r>
            <a:endParaRPr lang="en-GB" dirty="0">
              <a:latin typeface="Candara Light" panose="020E0502030303020204" pitchFamily="34" charset="0"/>
            </a:endParaRPr>
          </a:p>
        </p:txBody>
      </p:sp>
      <p:sp>
        <p:nvSpPr>
          <p:cNvPr id="5" name="CasellaDiTesto 4">
            <a:extLst>
              <a:ext uri="{FF2B5EF4-FFF2-40B4-BE49-F238E27FC236}">
                <a16:creationId xmlns:a16="http://schemas.microsoft.com/office/drawing/2014/main" id="{CC669AEE-F57A-42F3-B325-117370D77362}"/>
              </a:ext>
            </a:extLst>
          </p:cNvPr>
          <p:cNvSpPr txBox="1"/>
          <p:nvPr/>
        </p:nvSpPr>
        <p:spPr>
          <a:xfrm>
            <a:off x="1030778" y="1014153"/>
            <a:ext cx="10257906" cy="400110"/>
          </a:xfrm>
          <a:prstGeom prst="rect">
            <a:avLst/>
          </a:prstGeom>
          <a:noFill/>
        </p:spPr>
        <p:txBody>
          <a:bodyPr wrap="square" rtlCol="0">
            <a:spAutoFit/>
          </a:bodyPr>
          <a:lstStyle/>
          <a:p>
            <a:r>
              <a:rPr lang="it-IT" sz="2000" b="1" dirty="0">
                <a:latin typeface="Candara Light" panose="020E0502030303020204" pitchFamily="34" charset="0"/>
              </a:rPr>
              <a:t>COSTITUISCE VIOLAZIONE DELLE NORME SPORTIVE ANTIDOPING:</a:t>
            </a:r>
            <a:endParaRPr lang="en-GB" sz="2000" b="1" dirty="0">
              <a:latin typeface="Candara Light" panose="020E0502030303020204" pitchFamily="34" charset="0"/>
            </a:endParaRPr>
          </a:p>
        </p:txBody>
      </p:sp>
    </p:spTree>
    <p:extLst>
      <p:ext uri="{BB962C8B-B14F-4D97-AF65-F5344CB8AC3E}">
        <p14:creationId xmlns:p14="http://schemas.microsoft.com/office/powerpoint/2010/main" val="189688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3DE8086-A46A-4DE4-8B93-1527955921F2}"/>
              </a:ext>
            </a:extLst>
          </p:cNvPr>
          <p:cNvSpPr txBox="1"/>
          <p:nvPr/>
        </p:nvSpPr>
        <p:spPr>
          <a:xfrm>
            <a:off x="3158836" y="99752"/>
            <a:ext cx="8129848" cy="707886"/>
          </a:xfrm>
          <a:prstGeom prst="rect">
            <a:avLst/>
          </a:prstGeom>
          <a:noFill/>
        </p:spPr>
        <p:txBody>
          <a:bodyPr wrap="square" rtlCol="0">
            <a:spAutoFit/>
          </a:bodyPr>
          <a:lstStyle/>
          <a:p>
            <a:pPr algn="ctr"/>
            <a:r>
              <a:rPr lang="it-IT" sz="4000" dirty="0"/>
              <a:t>ANTIDOPING</a:t>
            </a:r>
            <a:endParaRPr lang="en-GB" sz="4000" dirty="0"/>
          </a:p>
        </p:txBody>
      </p:sp>
      <p:sp>
        <p:nvSpPr>
          <p:cNvPr id="5" name="CasellaDiTesto 4">
            <a:extLst>
              <a:ext uri="{FF2B5EF4-FFF2-40B4-BE49-F238E27FC236}">
                <a16:creationId xmlns:a16="http://schemas.microsoft.com/office/drawing/2014/main" id="{C2B9DC21-5C6C-4740-A01A-9A5A9BC79684}"/>
              </a:ext>
            </a:extLst>
          </p:cNvPr>
          <p:cNvSpPr txBox="1"/>
          <p:nvPr/>
        </p:nvSpPr>
        <p:spPr>
          <a:xfrm>
            <a:off x="1030778" y="1014153"/>
            <a:ext cx="10257906" cy="400110"/>
          </a:xfrm>
          <a:prstGeom prst="rect">
            <a:avLst/>
          </a:prstGeom>
          <a:noFill/>
        </p:spPr>
        <p:txBody>
          <a:bodyPr wrap="square" rtlCol="0">
            <a:spAutoFit/>
          </a:bodyPr>
          <a:lstStyle/>
          <a:p>
            <a:r>
              <a:rPr lang="it-IT" sz="2000" b="1" dirty="0">
                <a:latin typeface="Candara Light" panose="020E0502030303020204" pitchFamily="34" charset="0"/>
              </a:rPr>
              <a:t>COME SI SVOLGE IL CONTROLLO ANTIDOPING:</a:t>
            </a:r>
            <a:endParaRPr lang="en-GB" sz="2000" b="1" dirty="0">
              <a:latin typeface="Candara Light" panose="020E0502030303020204" pitchFamily="34" charset="0"/>
            </a:endParaRPr>
          </a:p>
        </p:txBody>
      </p:sp>
      <p:graphicFrame>
        <p:nvGraphicFramePr>
          <p:cNvPr id="7" name="Diagramma 6">
            <a:extLst>
              <a:ext uri="{FF2B5EF4-FFF2-40B4-BE49-F238E27FC236}">
                <a16:creationId xmlns:a16="http://schemas.microsoft.com/office/drawing/2014/main" id="{5C0C3F37-386A-4BF6-AD71-56EEAE7A5FEF}"/>
              </a:ext>
            </a:extLst>
          </p:cNvPr>
          <p:cNvGraphicFramePr/>
          <p:nvPr>
            <p:extLst>
              <p:ext uri="{D42A27DB-BD31-4B8C-83A1-F6EECF244321}">
                <p14:modId xmlns:p14="http://schemas.microsoft.com/office/powerpoint/2010/main" val="2459787923"/>
              </p:ext>
            </p:extLst>
          </p:nvPr>
        </p:nvGraphicFramePr>
        <p:xfrm>
          <a:off x="275304" y="-111126"/>
          <a:ext cx="11602064" cy="492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C449557C-EE16-47FC-946A-51018C743066}"/>
              </a:ext>
            </a:extLst>
          </p:cNvPr>
          <p:cNvSpPr txBox="1"/>
          <p:nvPr/>
        </p:nvSpPr>
        <p:spPr>
          <a:xfrm>
            <a:off x="777817" y="3546624"/>
            <a:ext cx="10763828" cy="2542363"/>
          </a:xfrm>
          <a:prstGeom prst="rect">
            <a:avLst/>
          </a:prstGeom>
          <a:noFill/>
        </p:spPr>
        <p:txBody>
          <a:bodyPr wrap="square" rtlCol="0">
            <a:spAutoFit/>
          </a:bodyPr>
          <a:lstStyle/>
          <a:p>
            <a:pPr algn="ctr">
              <a:lnSpc>
                <a:spcPct val="150000"/>
              </a:lnSpc>
            </a:pPr>
            <a:r>
              <a:rPr lang="it-IT" sz="1800" dirty="0">
                <a:latin typeface="Candara Light" panose="020E0502030303020204" pitchFamily="34" charset="0"/>
              </a:rPr>
              <a:t>L’atleta dopo aver ricevuto la notifica può:</a:t>
            </a:r>
          </a:p>
          <a:p>
            <a:pPr marL="285750" indent="-285750" algn="ctr">
              <a:lnSpc>
                <a:spcPct val="150000"/>
              </a:lnSpc>
              <a:buFont typeface="Arial" panose="020B0604020202020204" pitchFamily="34" charset="0"/>
              <a:buChar char="•"/>
            </a:pPr>
            <a:r>
              <a:rPr lang="it-IT" sz="1800" dirty="0">
                <a:latin typeface="Candara Light" panose="020E0502030303020204" pitchFamily="34" charset="0"/>
              </a:rPr>
              <a:t>Partecipare alle premiazioni</a:t>
            </a:r>
          </a:p>
          <a:p>
            <a:pPr marL="285750" indent="-285750" algn="ctr">
              <a:lnSpc>
                <a:spcPct val="150000"/>
              </a:lnSpc>
              <a:buFont typeface="Arial" panose="020B0604020202020204" pitchFamily="34" charset="0"/>
              <a:buChar char="•"/>
            </a:pPr>
            <a:r>
              <a:rPr lang="it-IT" sz="1800" dirty="0">
                <a:latin typeface="Candara Light" panose="020E0502030303020204" pitchFamily="34" charset="0"/>
              </a:rPr>
              <a:t>Essere sottoposto a cure mediche</a:t>
            </a:r>
          </a:p>
          <a:p>
            <a:pPr marL="285750" indent="-285750" algn="ctr">
              <a:lnSpc>
                <a:spcPct val="150000"/>
              </a:lnSpc>
              <a:buFont typeface="Arial" panose="020B0604020202020204" pitchFamily="34" charset="0"/>
              <a:buChar char="•"/>
            </a:pPr>
            <a:r>
              <a:rPr lang="it-IT" sz="1800" dirty="0">
                <a:latin typeface="Candara Light" panose="020E0502030303020204" pitchFamily="34" charset="0"/>
              </a:rPr>
              <a:t>Reperire un documento d’identità ( necessario per il controllo)</a:t>
            </a:r>
          </a:p>
          <a:p>
            <a:pPr marL="285750" indent="-285750" algn="ctr">
              <a:lnSpc>
                <a:spcPct val="150000"/>
              </a:lnSpc>
              <a:buFont typeface="Arial" panose="020B0604020202020204" pitchFamily="34" charset="0"/>
              <a:buChar char="•"/>
            </a:pPr>
            <a:r>
              <a:rPr lang="it-IT" sz="1800" dirty="0">
                <a:latin typeface="Candara Light" panose="020E0502030303020204" pitchFamily="34" charset="0"/>
              </a:rPr>
              <a:t>Effettuare defaticamento</a:t>
            </a:r>
          </a:p>
          <a:p>
            <a:pPr marL="285750" indent="-285750" algn="ctr">
              <a:lnSpc>
                <a:spcPct val="150000"/>
              </a:lnSpc>
              <a:buFont typeface="Arial" panose="020B0604020202020204" pitchFamily="34" charset="0"/>
              <a:buChar char="•"/>
            </a:pPr>
            <a:r>
              <a:rPr lang="it-IT" sz="1800" dirty="0">
                <a:latin typeface="Candara Light" panose="020E0502030303020204" pitchFamily="34" charset="0"/>
              </a:rPr>
              <a:t>Partecipare ad altre gare</a:t>
            </a:r>
            <a:endParaRPr lang="en-GB" sz="1800" dirty="0">
              <a:latin typeface="Candara Light" panose="020E0502030303020204" pitchFamily="34" charset="0"/>
            </a:endParaRPr>
          </a:p>
        </p:txBody>
      </p:sp>
    </p:spTree>
    <p:extLst>
      <p:ext uri="{BB962C8B-B14F-4D97-AF65-F5344CB8AC3E}">
        <p14:creationId xmlns:p14="http://schemas.microsoft.com/office/powerpoint/2010/main" val="28618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F0DACC4-68CE-4001-AE41-50B684883BEE}"/>
              </a:ext>
            </a:extLst>
          </p:cNvPr>
          <p:cNvPicPr>
            <a:picLocks noChangeAspect="1"/>
          </p:cNvPicPr>
          <p:nvPr/>
        </p:nvPicPr>
        <p:blipFill>
          <a:blip r:embed="rId2"/>
          <a:stretch>
            <a:fillRect/>
          </a:stretch>
        </p:blipFill>
        <p:spPr>
          <a:xfrm>
            <a:off x="2582779" y="291570"/>
            <a:ext cx="8598568" cy="5951678"/>
          </a:xfrm>
          <a:prstGeom prst="rect">
            <a:avLst/>
          </a:prstGeom>
        </p:spPr>
      </p:pic>
    </p:spTree>
    <p:extLst>
      <p:ext uri="{BB962C8B-B14F-4D97-AF65-F5344CB8AC3E}">
        <p14:creationId xmlns:p14="http://schemas.microsoft.com/office/powerpoint/2010/main" val="170461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44FD2613-08BB-4F2D-91FF-770FB672D34E}"/>
              </a:ext>
            </a:extLst>
          </p:cNvPr>
          <p:cNvSpPr>
            <a:spLocks noGrp="1"/>
          </p:cNvSpPr>
          <p:nvPr>
            <p:ph type="subTitle" idx="1"/>
          </p:nvPr>
        </p:nvSpPr>
        <p:spPr>
          <a:xfrm>
            <a:off x="477123" y="1334408"/>
            <a:ext cx="11237753" cy="1655762"/>
          </a:xfrm>
        </p:spPr>
        <p:txBody>
          <a:bodyPr>
            <a:normAutofit/>
          </a:bodyPr>
          <a:lstStyle/>
          <a:p>
            <a:pPr algn="just"/>
            <a:r>
              <a:rPr lang="it-IT" sz="2000" dirty="0">
                <a:latin typeface="Candara Light" panose="020E0502030303020204" pitchFamily="34" charset="0"/>
              </a:rPr>
              <a:t>Gli Atleti possono essere </a:t>
            </a:r>
            <a:r>
              <a:rPr lang="it-IT" sz="2000" b="1" dirty="0">
                <a:latin typeface="Candara Light" panose="020E0502030303020204" pitchFamily="34" charset="0"/>
              </a:rPr>
              <a:t>affetti da condizioni cliniche che richiedano l'assunzione di farmaci</a:t>
            </a:r>
            <a:r>
              <a:rPr lang="it-IT" sz="2000" dirty="0">
                <a:latin typeface="Candara Light" panose="020E0502030303020204" pitchFamily="34" charset="0"/>
              </a:rPr>
              <a:t> o il ricorso a trattamenti medici. Se la sostanza da assumere o il metodo a cui ricorrere a scopo terapeutico siano inclusi nella Lista WADA, l’Atleta deve presentare una domanda di esenzione per ricevere l’autorizzazione ad assumere la sostanza o ad impiegare il metodo</a:t>
            </a:r>
            <a:endParaRPr lang="en-GB" sz="2000" dirty="0">
              <a:latin typeface="Candara Light" panose="020E0502030303020204" pitchFamily="34" charset="0"/>
            </a:endParaRPr>
          </a:p>
        </p:txBody>
      </p:sp>
      <p:sp>
        <p:nvSpPr>
          <p:cNvPr id="3" name="CasellaDiTesto 2">
            <a:extLst>
              <a:ext uri="{FF2B5EF4-FFF2-40B4-BE49-F238E27FC236}">
                <a16:creationId xmlns:a16="http://schemas.microsoft.com/office/drawing/2014/main" id="{82625AE4-8F36-4F3E-9F11-204072293238}"/>
              </a:ext>
            </a:extLst>
          </p:cNvPr>
          <p:cNvSpPr txBox="1"/>
          <p:nvPr/>
        </p:nvSpPr>
        <p:spPr>
          <a:xfrm>
            <a:off x="2277979" y="99752"/>
            <a:ext cx="9769642" cy="646331"/>
          </a:xfrm>
          <a:prstGeom prst="rect">
            <a:avLst/>
          </a:prstGeom>
          <a:noFill/>
        </p:spPr>
        <p:txBody>
          <a:bodyPr wrap="square" rtlCol="0">
            <a:spAutoFit/>
          </a:bodyPr>
          <a:lstStyle/>
          <a:p>
            <a:pPr algn="ctr"/>
            <a:r>
              <a:rPr lang="it-IT" sz="3600" dirty="0"/>
              <a:t>ANTIDOPING – ESENZIONE A FINI TERAPEUTICI</a:t>
            </a:r>
            <a:endParaRPr lang="en-GB" sz="3600" dirty="0"/>
          </a:p>
        </p:txBody>
      </p:sp>
      <p:sp>
        <p:nvSpPr>
          <p:cNvPr id="5" name="CasellaDiTesto 4">
            <a:extLst>
              <a:ext uri="{FF2B5EF4-FFF2-40B4-BE49-F238E27FC236}">
                <a16:creationId xmlns:a16="http://schemas.microsoft.com/office/drawing/2014/main" id="{9571F71C-E53B-4582-BCA0-6DCC83E9934D}"/>
              </a:ext>
            </a:extLst>
          </p:cNvPr>
          <p:cNvSpPr txBox="1"/>
          <p:nvPr/>
        </p:nvSpPr>
        <p:spPr>
          <a:xfrm>
            <a:off x="433138" y="2803358"/>
            <a:ext cx="11325724" cy="3170099"/>
          </a:xfrm>
          <a:prstGeom prst="rect">
            <a:avLst/>
          </a:prstGeom>
          <a:noFill/>
        </p:spPr>
        <p:txBody>
          <a:bodyPr wrap="square">
            <a:spAutoFit/>
          </a:bodyPr>
          <a:lstStyle/>
          <a:p>
            <a:pPr algn="just"/>
            <a:r>
              <a:rPr lang="it-IT" sz="1600" dirty="0">
                <a:latin typeface="Candara Light" panose="020E0502030303020204" pitchFamily="34" charset="0"/>
              </a:rPr>
              <a:t>Se l’Atleta è di </a:t>
            </a:r>
            <a:r>
              <a:rPr lang="it-IT" sz="1600" b="1" dirty="0">
                <a:latin typeface="Candara Light" panose="020E0502030303020204" pitchFamily="34" charset="0"/>
              </a:rPr>
              <a:t>livello nazionale</a:t>
            </a:r>
            <a:r>
              <a:rPr lang="it-IT" sz="1600" dirty="0">
                <a:latin typeface="Candara Light" panose="020E0502030303020204" pitchFamily="34" charset="0"/>
              </a:rPr>
              <a:t>, la domanda di TUE deve essere presentata a NADO Italia prima di iniziare la terapia farmacologica. </a:t>
            </a:r>
            <a:r>
              <a:rPr lang="it-IT" sz="1600" b="1" dirty="0">
                <a:latin typeface="Candara Light" panose="020E0502030303020204" pitchFamily="34" charset="0"/>
              </a:rPr>
              <a:t>(ATLETI NAZIONALI: «un Atleta inserito nel registro RTP nazionale; Atleti inseriti nel Club Olimpico; un Atleta che attualmente o negli ultimi sei (6) mesi ha rappresentato l’Italia a livello senior; un Atleta che è stato selezionato per rappresentare l’Italia in Eventi o Competizioni Internazionali, non classificati come Atleta di livello internazionale dalla Federazione Internazionale di riferimento»)</a:t>
            </a:r>
          </a:p>
          <a:p>
            <a:pPr algn="just"/>
            <a:endParaRPr lang="it-IT" sz="1600" dirty="0">
              <a:latin typeface="Candara Light" panose="020E0502030303020204" pitchFamily="34" charset="0"/>
            </a:endParaRPr>
          </a:p>
          <a:p>
            <a:pPr algn="just"/>
            <a:r>
              <a:rPr lang="it-IT" sz="1600" dirty="0">
                <a:latin typeface="Candara Light" panose="020E0502030303020204" pitchFamily="34" charset="0"/>
              </a:rPr>
              <a:t>Se l’Atleta è di </a:t>
            </a:r>
            <a:r>
              <a:rPr lang="it-IT" sz="1600" b="1" dirty="0">
                <a:latin typeface="Candara Light" panose="020E0502030303020204" pitchFamily="34" charset="0"/>
              </a:rPr>
              <a:t>livello internazionale </a:t>
            </a:r>
            <a:r>
              <a:rPr lang="it-IT" sz="1600" dirty="0">
                <a:latin typeface="Candara Light" panose="020E0502030303020204" pitchFamily="34" charset="0"/>
              </a:rPr>
              <a:t>deve rispettare la procedura in materia, approvata dalla Federazione Internazionale di riferimento. </a:t>
            </a:r>
          </a:p>
          <a:p>
            <a:pPr algn="just"/>
            <a:endParaRPr lang="it-IT" sz="1600" dirty="0">
              <a:latin typeface="Candara Light" panose="020E0502030303020204" pitchFamily="34" charset="0"/>
            </a:endParaRPr>
          </a:p>
          <a:p>
            <a:pPr algn="just"/>
            <a:r>
              <a:rPr lang="it-IT" sz="1600" dirty="0">
                <a:latin typeface="Candara Light" panose="020E0502030303020204" pitchFamily="34" charset="0"/>
              </a:rPr>
              <a:t>Se l’Atleta è di </a:t>
            </a:r>
            <a:r>
              <a:rPr lang="it-IT" sz="1600" b="1" dirty="0">
                <a:latin typeface="Candara Light" panose="020E0502030303020204" pitchFamily="34" charset="0"/>
              </a:rPr>
              <a:t>livello ricreazionale </a:t>
            </a:r>
            <a:r>
              <a:rPr lang="it-IT" sz="1600" dirty="0">
                <a:latin typeface="Candara Light" panose="020E0502030303020204" pitchFamily="34" charset="0"/>
              </a:rPr>
              <a:t>ha il diritto di richiedere una TUE retroattiva, anche dopo un eventuale controllo antidoping disposto da NADO Italia o da altra Organizzazione Antidoping o dalla Sezione di Vigilanza sul Doping. </a:t>
            </a:r>
          </a:p>
          <a:p>
            <a:pPr algn="just"/>
            <a:endParaRPr lang="it-IT" sz="2000" dirty="0">
              <a:latin typeface="Candara Light" panose="020E0502030303020204" pitchFamily="34" charset="0"/>
            </a:endParaRPr>
          </a:p>
          <a:p>
            <a:pPr algn="just"/>
            <a:r>
              <a:rPr lang="en-GB" sz="2000" dirty="0">
                <a:latin typeface="Candara Light" panose="020E0502030303020204" pitchFamily="34" charset="0"/>
              </a:rPr>
              <a:t>https://www.nadoitalia.it/it/attivita/esenzioni-a-fini-terapeutici/procedura-presentazione.html</a:t>
            </a:r>
          </a:p>
        </p:txBody>
      </p:sp>
    </p:spTree>
    <p:extLst>
      <p:ext uri="{BB962C8B-B14F-4D97-AF65-F5344CB8AC3E}">
        <p14:creationId xmlns:p14="http://schemas.microsoft.com/office/powerpoint/2010/main" val="49682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20" y="1434370"/>
            <a:ext cx="9637959"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ndara" panose="020E0502030303020204" pitchFamily="34" charset="0"/>
                <a:ea typeface="Calibri"/>
                <a:cs typeface="Calibri"/>
                <a:sym typeface="Calibri"/>
              </a:rPr>
              <a:t>NOZIONI DI CRONOMETRAGGIO</a:t>
            </a:r>
          </a:p>
          <a:p>
            <a:pPr marL="0" marR="0" lvl="0" indent="0" algn="ctr" rtl="0">
              <a:lnSpc>
                <a:spcPct val="100000"/>
              </a:lnSpc>
              <a:spcBef>
                <a:spcPts val="0"/>
              </a:spcBef>
              <a:spcAft>
                <a:spcPts val="0"/>
              </a:spcAft>
              <a:buClr>
                <a:srgbClr val="000000"/>
              </a:buClr>
              <a:buSzPts val="5400"/>
              <a:buFont typeface="Arial"/>
              <a:buNone/>
            </a:pPr>
            <a:endParaRPr lang="it-IT" sz="5400" dirty="0">
              <a:solidFill>
                <a:schemeClr val="dk1"/>
              </a:solidFill>
              <a:latin typeface="Candara" panose="020E0502030303020204" pitchFamily="34" charset="0"/>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ndara" panose="020E0502030303020204" pitchFamily="34" charset="0"/>
                <a:ea typeface="Calibri"/>
                <a:cs typeface="Calibri"/>
                <a:sym typeface="Calibri"/>
              </a:rPr>
              <a:t>- Timing </a:t>
            </a:r>
            <a:r>
              <a:rPr lang="it-IT" sz="5400" b="0" i="0" u="none" strike="noStrike" cap="none" dirty="0" err="1">
                <a:solidFill>
                  <a:schemeClr val="dk1"/>
                </a:solidFill>
                <a:latin typeface="Candara" panose="020E0502030303020204" pitchFamily="34" charset="0"/>
                <a:ea typeface="Calibri"/>
                <a:cs typeface="Calibri"/>
                <a:sym typeface="Calibri"/>
              </a:rPr>
              <a:t>Bookelt</a:t>
            </a:r>
            <a:r>
              <a:rPr lang="it-IT" sz="5400" b="0" i="0" u="none" strike="noStrike" cap="none" dirty="0">
                <a:solidFill>
                  <a:schemeClr val="dk1"/>
                </a:solidFill>
                <a:latin typeface="Candara" panose="020E0502030303020204" pitchFamily="34" charset="0"/>
                <a:ea typeface="Calibri"/>
                <a:cs typeface="Calibri"/>
                <a:sym typeface="Calibri"/>
              </a:rPr>
              <a:t> FIS-</a:t>
            </a:r>
          </a:p>
          <a:p>
            <a:pPr marL="0" marR="0" lvl="0" indent="0" algn="ctr" rtl="0">
              <a:lnSpc>
                <a:spcPct val="100000"/>
              </a:lnSpc>
              <a:spcBef>
                <a:spcPts val="0"/>
              </a:spcBef>
              <a:spcAft>
                <a:spcPts val="0"/>
              </a:spcAft>
              <a:buClr>
                <a:srgbClr val="000000"/>
              </a:buClr>
              <a:buSzPts val="5400"/>
              <a:buFont typeface="Arial"/>
              <a:buNone/>
            </a:pPr>
            <a:r>
              <a:rPr lang="it-IT" sz="5400" dirty="0">
                <a:solidFill>
                  <a:schemeClr val="dk1"/>
                </a:solidFill>
                <a:latin typeface="Candara" panose="020E0502030303020204" pitchFamily="34" charset="0"/>
                <a:ea typeface="Calibri"/>
                <a:cs typeface="Calibri"/>
                <a:sym typeface="Calibri"/>
              </a:rPr>
              <a:t>- OC Guideline IBU-</a:t>
            </a:r>
            <a:endParaRPr sz="1400" b="0" i="0" u="none" strike="noStrike" cap="none" dirty="0">
              <a:solidFill>
                <a:srgbClr val="000000"/>
              </a:solidFill>
              <a:latin typeface="Candara" panose="020E0502030303020204" pitchFamily="34" charset="0"/>
              <a:sym typeface="Arial"/>
            </a:endParaRPr>
          </a:p>
        </p:txBody>
      </p:sp>
      <p:sp>
        <p:nvSpPr>
          <p:cNvPr id="147" name="Google Shape;147;p7"/>
          <p:cNvSpPr txBox="1"/>
          <p:nvPr/>
        </p:nvSpPr>
        <p:spPr>
          <a:xfrm>
            <a:off x="1277019" y="4961985"/>
            <a:ext cx="963795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Arial"/>
                <a:ea typeface="Arial"/>
                <a:cs typeface="Arial"/>
                <a:sym typeface="Arial"/>
              </a:rPr>
              <a:t>Pubblicato sul sito:</a:t>
            </a:r>
          </a:p>
          <a:p>
            <a:pPr marL="0" marR="0" lvl="0" indent="0" algn="l" rtl="0">
              <a:lnSpc>
                <a:spcPct val="100000"/>
              </a:lnSpc>
              <a:spcBef>
                <a:spcPts val="0"/>
              </a:spcBef>
              <a:spcAft>
                <a:spcPts val="0"/>
              </a:spcAft>
              <a:buClr>
                <a:srgbClr val="000000"/>
              </a:buClr>
              <a:buSzPts val="1800"/>
              <a:buFont typeface="Arial"/>
              <a:buNone/>
            </a:pPr>
            <a:r>
              <a:rPr lang="it-IT" sz="1800" dirty="0">
                <a:solidFill>
                  <a:schemeClr val="dk1"/>
                </a:solidFill>
              </a:rPr>
              <a:t>FIS: </a:t>
            </a:r>
            <a:r>
              <a:rPr lang="it-IT" sz="1800" b="0" i="0" u="none" strike="noStrike" cap="none" dirty="0">
                <a:solidFill>
                  <a:schemeClr val="dk1"/>
                </a:solidFill>
                <a:latin typeface="Arial"/>
                <a:ea typeface="Arial"/>
                <a:cs typeface="Arial"/>
                <a:sym typeface="Arial"/>
              </a:rPr>
              <a:t> </a:t>
            </a:r>
            <a:r>
              <a:rPr lang="it-IT" sz="1800" b="0" i="0" u="sng" strike="noStrike" cap="none" dirty="0">
                <a:solidFill>
                  <a:schemeClr val="dk1"/>
                </a:solidFill>
                <a:latin typeface="Arial"/>
                <a:ea typeface="Arial"/>
                <a:cs typeface="Arial"/>
                <a:sym typeface="Arial"/>
              </a:rPr>
              <a:t>https://www.fis-ski.com/en/inside-fis/document-library/timing-data</a:t>
            </a:r>
          </a:p>
          <a:p>
            <a:pPr marL="0" marR="0" lvl="0" indent="0" algn="l" rtl="0">
              <a:lnSpc>
                <a:spcPct val="100000"/>
              </a:lnSpc>
              <a:spcBef>
                <a:spcPts val="0"/>
              </a:spcBef>
              <a:spcAft>
                <a:spcPts val="0"/>
              </a:spcAft>
              <a:buClr>
                <a:srgbClr val="000000"/>
              </a:buClr>
              <a:buSzPts val="1800"/>
              <a:buFont typeface="Arial"/>
              <a:buNone/>
            </a:pPr>
            <a:r>
              <a:rPr lang="it-IT" sz="1800" dirty="0">
                <a:solidFill>
                  <a:schemeClr val="dk1"/>
                </a:solidFill>
              </a:rPr>
              <a:t>IBU: </a:t>
            </a:r>
            <a:r>
              <a:rPr lang="it-IT" sz="1800" u="sng" dirty="0">
                <a:solidFill>
                  <a:schemeClr val="dk1"/>
                </a:solidFill>
              </a:rPr>
              <a:t>https://www.biathlonworld.com/inside-ibu/sports-and-event/ibu-oc-guide</a:t>
            </a:r>
            <a:endParaRPr sz="1800" u="sng" dirty="0">
              <a:solidFill>
                <a:schemeClr val="dk1"/>
              </a:solidFill>
            </a:endParaRPr>
          </a:p>
        </p:txBody>
      </p:sp>
    </p:spTree>
    <p:extLst>
      <p:ext uri="{BB962C8B-B14F-4D97-AF65-F5344CB8AC3E}">
        <p14:creationId xmlns:p14="http://schemas.microsoft.com/office/powerpoint/2010/main" val="205532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ndara Light" panose="020E0502030303020204" pitchFamily="34" charset="0"/>
                <a:ea typeface="Calibri"/>
                <a:cs typeface="Calibri"/>
                <a:sym typeface="Calibri"/>
              </a:rPr>
              <a:t>-</a:t>
            </a:r>
            <a:r>
              <a:rPr lang="it-IT" sz="3200" dirty="0">
                <a:solidFill>
                  <a:srgbClr val="0070C0"/>
                </a:solidFill>
                <a:latin typeface="Candara Light" panose="020E0502030303020204" pitchFamily="34" charset="0"/>
                <a:ea typeface="Calibri"/>
                <a:cs typeface="Calibri"/>
                <a:sym typeface="Calibri"/>
              </a:rPr>
              <a:t>RICHIAMI AL REGOLAMENTO</a:t>
            </a:r>
            <a:r>
              <a:rPr lang="it-IT" sz="3200" b="0" i="0" u="none" strike="noStrike" cap="none" dirty="0">
                <a:solidFill>
                  <a:srgbClr val="0070C0"/>
                </a:solidFill>
                <a:latin typeface="Candara Light" panose="020E0502030303020204" pitchFamily="34" charset="0"/>
                <a:ea typeface="Calibri"/>
                <a:cs typeface="Calibri"/>
                <a:sym typeface="Calibri"/>
              </a:rPr>
              <a:t>-</a:t>
            </a:r>
            <a:endParaRPr sz="1000" b="0" i="0" u="none" strike="noStrike" cap="none" dirty="0">
              <a:solidFill>
                <a:srgbClr val="000000"/>
              </a:solidFill>
              <a:latin typeface="Candara Light" panose="020E0502030303020204" pitchFamily="34" charset="0"/>
              <a:sym typeface="Arial"/>
            </a:endParaRPr>
          </a:p>
        </p:txBody>
      </p:sp>
      <p:sp>
        <p:nvSpPr>
          <p:cNvPr id="2" name="CasellaDiTesto 1">
            <a:extLst>
              <a:ext uri="{FF2B5EF4-FFF2-40B4-BE49-F238E27FC236}">
                <a16:creationId xmlns:a16="http://schemas.microsoft.com/office/drawing/2014/main" id="{CED5E38B-3AF6-41DA-6327-A1058620D549}"/>
              </a:ext>
            </a:extLst>
          </p:cNvPr>
          <p:cNvSpPr txBox="1"/>
          <p:nvPr/>
        </p:nvSpPr>
        <p:spPr>
          <a:xfrm>
            <a:off x="334297" y="1474839"/>
            <a:ext cx="11503742" cy="4401205"/>
          </a:xfrm>
          <a:prstGeom prst="rect">
            <a:avLst/>
          </a:prstGeom>
          <a:noFill/>
        </p:spPr>
        <p:txBody>
          <a:bodyPr wrap="square" rtlCol="0">
            <a:spAutoFit/>
          </a:bodyPr>
          <a:lstStyle/>
          <a:p>
            <a:pPr algn="just"/>
            <a:r>
              <a:rPr lang="en-US" sz="2000" dirty="0">
                <a:latin typeface="Candara Light" panose="020E0502030303020204" pitchFamily="34" charset="0"/>
              </a:rPr>
              <a:t>IBU: Art. 9,3 - Competition time must be measured electronically, backed by manual timing. Manual timing may be used only if the electronic system fails during the competition.</a:t>
            </a:r>
          </a:p>
          <a:p>
            <a:pPr algn="just"/>
            <a:endParaRPr lang="en-US" sz="2000" i="1" dirty="0">
              <a:latin typeface="Candara Light" panose="020E0502030303020204" pitchFamily="34" charset="0"/>
            </a:endParaRPr>
          </a:p>
          <a:p>
            <a:pPr algn="just"/>
            <a:r>
              <a:rPr lang="en-US" sz="2000" i="1" dirty="0">
                <a:latin typeface="Candara Light" panose="020E0502030303020204" pitchFamily="34" charset="0"/>
              </a:rPr>
              <a:t>Il tempo di </a:t>
            </a:r>
            <a:r>
              <a:rPr lang="en-US" sz="2000" i="1" dirty="0" err="1">
                <a:latin typeface="Candara Light" panose="020E0502030303020204" pitchFamily="34" charset="0"/>
              </a:rPr>
              <a:t>gara</a:t>
            </a:r>
            <a:r>
              <a:rPr lang="en-US" sz="2000" i="1" dirty="0">
                <a:latin typeface="Candara Light" panose="020E0502030303020204" pitchFamily="34" charset="0"/>
              </a:rPr>
              <a:t> </a:t>
            </a:r>
            <a:r>
              <a:rPr lang="en-US" sz="2000" i="1" dirty="0" err="1">
                <a:latin typeface="Candara Light" panose="020E0502030303020204" pitchFamily="34" charset="0"/>
              </a:rPr>
              <a:t>deve</a:t>
            </a:r>
            <a:r>
              <a:rPr lang="en-US" sz="2000" i="1" dirty="0">
                <a:latin typeface="Candara Light" panose="020E0502030303020204" pitchFamily="34" charset="0"/>
              </a:rPr>
              <a:t> </a:t>
            </a:r>
            <a:r>
              <a:rPr lang="en-US" sz="2000" i="1" dirty="0" err="1">
                <a:latin typeface="Candara Light" panose="020E0502030303020204" pitchFamily="34" charset="0"/>
              </a:rPr>
              <a:t>essere</a:t>
            </a:r>
            <a:r>
              <a:rPr lang="en-US" sz="2000" i="1" dirty="0">
                <a:latin typeface="Candara Light" panose="020E0502030303020204" pitchFamily="34" charset="0"/>
              </a:rPr>
              <a:t> </a:t>
            </a:r>
            <a:r>
              <a:rPr lang="en-US" sz="2000" i="1" dirty="0" err="1">
                <a:latin typeface="Candara Light" panose="020E0502030303020204" pitchFamily="34" charset="0"/>
              </a:rPr>
              <a:t>misurato</a:t>
            </a:r>
            <a:r>
              <a:rPr lang="en-US" sz="2000" i="1" dirty="0">
                <a:latin typeface="Candara Light" panose="020E0502030303020204" pitchFamily="34" charset="0"/>
              </a:rPr>
              <a:t> </a:t>
            </a:r>
            <a:r>
              <a:rPr lang="en-US" sz="2000" i="1" dirty="0" err="1">
                <a:latin typeface="Candara Light" panose="020E0502030303020204" pitchFamily="34" charset="0"/>
              </a:rPr>
              <a:t>elettronicamente</a:t>
            </a:r>
            <a:r>
              <a:rPr lang="en-US" sz="2000" i="1" dirty="0">
                <a:latin typeface="Candara Light" panose="020E0502030303020204" pitchFamily="34" charset="0"/>
              </a:rPr>
              <a:t> e </a:t>
            </a:r>
            <a:r>
              <a:rPr lang="en-US" sz="2000" i="1" dirty="0" err="1">
                <a:latin typeface="Candara Light" panose="020E0502030303020204" pitchFamily="34" charset="0"/>
              </a:rPr>
              <a:t>supportato</a:t>
            </a:r>
            <a:r>
              <a:rPr lang="en-US" sz="2000" i="1" dirty="0">
                <a:latin typeface="Candara Light" panose="020E0502030303020204" pitchFamily="34" charset="0"/>
              </a:rPr>
              <a:t> dal </a:t>
            </a:r>
            <a:r>
              <a:rPr lang="en-US" sz="2000" i="1" dirty="0" err="1">
                <a:latin typeface="Candara Light" panose="020E0502030303020204" pitchFamily="34" charset="0"/>
              </a:rPr>
              <a:t>cronometraggio</a:t>
            </a:r>
            <a:r>
              <a:rPr lang="en-US" sz="2000" i="1" dirty="0">
                <a:latin typeface="Candara Light" panose="020E0502030303020204" pitchFamily="34" charset="0"/>
              </a:rPr>
              <a:t> </a:t>
            </a:r>
            <a:r>
              <a:rPr lang="en-US" sz="2000" i="1" dirty="0" err="1">
                <a:latin typeface="Candara Light" panose="020E0502030303020204" pitchFamily="34" charset="0"/>
              </a:rPr>
              <a:t>manuale</a:t>
            </a:r>
            <a:r>
              <a:rPr lang="en-US" sz="2000" i="1" dirty="0">
                <a:latin typeface="Candara Light" panose="020E0502030303020204" pitchFamily="34" charset="0"/>
              </a:rPr>
              <a:t>. Il </a:t>
            </a:r>
            <a:r>
              <a:rPr lang="en-US" sz="2000" i="1" dirty="0" err="1">
                <a:latin typeface="Candara Light" panose="020E0502030303020204" pitchFamily="34" charset="0"/>
              </a:rPr>
              <a:t>cronometraggio</a:t>
            </a:r>
            <a:r>
              <a:rPr lang="en-US" sz="2000" i="1" dirty="0">
                <a:latin typeface="Candara Light" panose="020E0502030303020204" pitchFamily="34" charset="0"/>
              </a:rPr>
              <a:t> </a:t>
            </a:r>
            <a:r>
              <a:rPr lang="en-US" sz="2000" i="1" dirty="0" err="1">
                <a:latin typeface="Candara Light" panose="020E0502030303020204" pitchFamily="34" charset="0"/>
              </a:rPr>
              <a:t>manuale</a:t>
            </a:r>
            <a:r>
              <a:rPr lang="en-US" sz="2000" i="1" dirty="0">
                <a:latin typeface="Candara Light" panose="020E0502030303020204" pitchFamily="34" charset="0"/>
              </a:rPr>
              <a:t> </a:t>
            </a:r>
            <a:r>
              <a:rPr lang="en-US" sz="2000" i="1" dirty="0" err="1">
                <a:latin typeface="Candara Light" panose="020E0502030303020204" pitchFamily="34" charset="0"/>
              </a:rPr>
              <a:t>deve</a:t>
            </a:r>
            <a:r>
              <a:rPr lang="en-US" sz="2000" i="1" dirty="0">
                <a:latin typeface="Candara Light" panose="020E0502030303020204" pitchFamily="34" charset="0"/>
              </a:rPr>
              <a:t> </a:t>
            </a:r>
            <a:r>
              <a:rPr lang="en-US" sz="2000" i="1" dirty="0" err="1">
                <a:latin typeface="Candara Light" panose="020E0502030303020204" pitchFamily="34" charset="0"/>
              </a:rPr>
              <a:t>essere</a:t>
            </a:r>
            <a:r>
              <a:rPr lang="en-US" sz="2000" i="1" dirty="0">
                <a:latin typeface="Candara Light" panose="020E0502030303020204" pitchFamily="34" charset="0"/>
              </a:rPr>
              <a:t> </a:t>
            </a:r>
            <a:r>
              <a:rPr lang="en-US" sz="2000" i="1" dirty="0" err="1">
                <a:latin typeface="Candara Light" panose="020E0502030303020204" pitchFamily="34" charset="0"/>
              </a:rPr>
              <a:t>utilizzato</a:t>
            </a:r>
            <a:r>
              <a:rPr lang="en-US" sz="2000" i="1" dirty="0">
                <a:latin typeface="Candara Light" panose="020E0502030303020204" pitchFamily="34" charset="0"/>
              </a:rPr>
              <a:t> solo se il </a:t>
            </a:r>
            <a:r>
              <a:rPr lang="en-US" sz="2000" i="1" dirty="0" err="1">
                <a:latin typeface="Candara Light" panose="020E0502030303020204" pitchFamily="34" charset="0"/>
              </a:rPr>
              <a:t>cronometraggio</a:t>
            </a:r>
            <a:r>
              <a:rPr lang="en-US" sz="2000" i="1" dirty="0">
                <a:latin typeface="Candara Light" panose="020E0502030303020204" pitchFamily="34" charset="0"/>
              </a:rPr>
              <a:t> </a:t>
            </a:r>
            <a:r>
              <a:rPr lang="en-US" sz="2000" i="1" dirty="0" err="1">
                <a:latin typeface="Candara Light" panose="020E0502030303020204" pitchFamily="34" charset="0"/>
              </a:rPr>
              <a:t>elettronico</a:t>
            </a:r>
            <a:r>
              <a:rPr lang="en-US" sz="2000" i="1" dirty="0">
                <a:latin typeface="Candara Light" panose="020E0502030303020204" pitchFamily="34" charset="0"/>
              </a:rPr>
              <a:t> </a:t>
            </a:r>
            <a:r>
              <a:rPr lang="en-US" sz="2000" i="1" dirty="0" err="1">
                <a:latin typeface="Candara Light" panose="020E0502030303020204" pitchFamily="34" charset="0"/>
              </a:rPr>
              <a:t>fallisce</a:t>
            </a:r>
            <a:r>
              <a:rPr lang="en-US" sz="2000" i="1" dirty="0">
                <a:latin typeface="Candara Light" panose="020E0502030303020204" pitchFamily="34" charset="0"/>
              </a:rPr>
              <a:t>.</a:t>
            </a:r>
          </a:p>
          <a:p>
            <a:endParaRPr lang="en-US" sz="2000" dirty="0">
              <a:latin typeface="Candara Light" panose="020E0502030303020204" pitchFamily="34" charset="0"/>
            </a:endParaRPr>
          </a:p>
          <a:p>
            <a:r>
              <a:rPr lang="en-US" sz="2000" dirty="0">
                <a:latin typeface="Candara Light" panose="020E0502030303020204" pitchFamily="34" charset="0"/>
              </a:rPr>
              <a:t>FIS: For all competitions listed in the FIS calendar, electronic timekeeping must be used. Electronic timing will always be supplemented by hand timing as a backup system and the results crosschecked between the two systems.</a:t>
            </a:r>
          </a:p>
          <a:p>
            <a:endParaRPr lang="en-US" sz="2000" dirty="0">
              <a:latin typeface="Candara Light" panose="020E0502030303020204" pitchFamily="34" charset="0"/>
            </a:endParaRPr>
          </a:p>
          <a:p>
            <a:r>
              <a:rPr lang="en-US" sz="2000" dirty="0">
                <a:latin typeface="Candara Light" panose="020E0502030303020204" pitchFamily="34" charset="0"/>
              </a:rPr>
              <a:t>Per </a:t>
            </a:r>
            <a:r>
              <a:rPr lang="en-US" sz="2000" dirty="0" err="1">
                <a:latin typeface="Candara Light" panose="020E0502030303020204" pitchFamily="34" charset="0"/>
              </a:rPr>
              <a:t>tutte</a:t>
            </a:r>
            <a:r>
              <a:rPr lang="en-US" sz="2000" dirty="0">
                <a:latin typeface="Candara Light" panose="020E0502030303020204" pitchFamily="34" charset="0"/>
              </a:rPr>
              <a:t> le </a:t>
            </a:r>
            <a:r>
              <a:rPr lang="en-US" sz="2000" dirty="0" err="1">
                <a:latin typeface="Candara Light" panose="020E0502030303020204" pitchFamily="34" charset="0"/>
              </a:rPr>
              <a:t>competizioni</a:t>
            </a:r>
            <a:r>
              <a:rPr lang="en-US" sz="2000" dirty="0">
                <a:latin typeface="Candara Light" panose="020E0502030303020204" pitchFamily="34" charset="0"/>
              </a:rPr>
              <a:t> </a:t>
            </a:r>
            <a:r>
              <a:rPr lang="en-US" sz="2000" dirty="0" err="1">
                <a:latin typeface="Candara Light" panose="020E0502030303020204" pitchFamily="34" charset="0"/>
              </a:rPr>
              <a:t>elencate</a:t>
            </a:r>
            <a:r>
              <a:rPr lang="en-US" sz="2000" dirty="0">
                <a:latin typeface="Candara Light" panose="020E0502030303020204" pitchFamily="34" charset="0"/>
              </a:rPr>
              <a:t> </a:t>
            </a:r>
            <a:r>
              <a:rPr lang="en-US" sz="2000" dirty="0" err="1">
                <a:latin typeface="Candara Light" panose="020E0502030303020204" pitchFamily="34" charset="0"/>
              </a:rPr>
              <a:t>nel</a:t>
            </a:r>
            <a:r>
              <a:rPr lang="en-US" sz="2000" dirty="0">
                <a:latin typeface="Candara Light" panose="020E0502030303020204" pitchFamily="34" charset="0"/>
              </a:rPr>
              <a:t> </a:t>
            </a:r>
            <a:r>
              <a:rPr lang="en-US" sz="2000" dirty="0" err="1">
                <a:latin typeface="Candara Light" panose="020E0502030303020204" pitchFamily="34" charset="0"/>
              </a:rPr>
              <a:t>calendario</a:t>
            </a:r>
            <a:r>
              <a:rPr lang="en-US" sz="2000" dirty="0">
                <a:latin typeface="Candara Light" panose="020E0502030303020204" pitchFamily="34" charset="0"/>
              </a:rPr>
              <a:t> FIS </a:t>
            </a:r>
            <a:r>
              <a:rPr lang="en-US" sz="2000" dirty="0" err="1">
                <a:latin typeface="Candara Light" panose="020E0502030303020204" pitchFamily="34" charset="0"/>
              </a:rPr>
              <a:t>deve</a:t>
            </a:r>
            <a:r>
              <a:rPr lang="en-US" sz="2000" dirty="0">
                <a:latin typeface="Candara Light" panose="020E0502030303020204" pitchFamily="34" charset="0"/>
              </a:rPr>
              <a:t> </a:t>
            </a:r>
            <a:r>
              <a:rPr lang="en-US" sz="2000" dirty="0" err="1">
                <a:latin typeface="Candara Light" panose="020E0502030303020204" pitchFamily="34" charset="0"/>
              </a:rPr>
              <a:t>essere</a:t>
            </a:r>
            <a:r>
              <a:rPr lang="en-US" sz="2000" dirty="0">
                <a:latin typeface="Candara Light" panose="020E0502030303020204" pitchFamily="34" charset="0"/>
              </a:rPr>
              <a:t> </a:t>
            </a:r>
            <a:r>
              <a:rPr lang="en-US" sz="2000" dirty="0" err="1">
                <a:latin typeface="Candara Light" panose="020E0502030303020204" pitchFamily="34" charset="0"/>
              </a:rPr>
              <a:t>usato</a:t>
            </a:r>
            <a:r>
              <a:rPr lang="en-US" sz="2000" dirty="0">
                <a:latin typeface="Candara Light" panose="020E0502030303020204" pitchFamily="34" charset="0"/>
              </a:rPr>
              <a:t> il </a:t>
            </a:r>
            <a:r>
              <a:rPr lang="en-US" sz="2000" dirty="0" err="1">
                <a:latin typeface="Candara Light" panose="020E0502030303020204" pitchFamily="34" charset="0"/>
              </a:rPr>
              <a:t>cronometraggio</a:t>
            </a:r>
            <a:r>
              <a:rPr lang="en-US" sz="2000" dirty="0">
                <a:latin typeface="Candara Light" panose="020E0502030303020204" pitchFamily="34" charset="0"/>
              </a:rPr>
              <a:t> </a:t>
            </a:r>
            <a:r>
              <a:rPr lang="en-US" sz="2000" dirty="0" err="1">
                <a:latin typeface="Candara Light" panose="020E0502030303020204" pitchFamily="34" charset="0"/>
              </a:rPr>
              <a:t>elettronico</a:t>
            </a:r>
            <a:r>
              <a:rPr lang="en-US" sz="2000" dirty="0">
                <a:latin typeface="Candara Light" panose="020E0502030303020204" pitchFamily="34" charset="0"/>
              </a:rPr>
              <a:t>. Il </a:t>
            </a:r>
            <a:r>
              <a:rPr lang="en-US" sz="2000" dirty="0" err="1">
                <a:latin typeface="Candara Light" panose="020E0502030303020204" pitchFamily="34" charset="0"/>
              </a:rPr>
              <a:t>cronometraggio</a:t>
            </a:r>
            <a:r>
              <a:rPr lang="en-US" sz="2000" dirty="0">
                <a:latin typeface="Candara Light" panose="020E0502030303020204" pitchFamily="34" charset="0"/>
              </a:rPr>
              <a:t> </a:t>
            </a:r>
            <a:r>
              <a:rPr lang="en-US" sz="2000" dirty="0" err="1">
                <a:latin typeface="Candara Light" panose="020E0502030303020204" pitchFamily="34" charset="0"/>
              </a:rPr>
              <a:t>elettronico</a:t>
            </a:r>
            <a:r>
              <a:rPr lang="en-US" sz="2000" dirty="0">
                <a:latin typeface="Candara Light" panose="020E0502030303020204" pitchFamily="34" charset="0"/>
              </a:rPr>
              <a:t> </a:t>
            </a:r>
            <a:r>
              <a:rPr lang="en-US" sz="2000" dirty="0" err="1">
                <a:latin typeface="Candara Light" panose="020E0502030303020204" pitchFamily="34" charset="0"/>
              </a:rPr>
              <a:t>sarà</a:t>
            </a:r>
            <a:r>
              <a:rPr lang="en-US" sz="2000" dirty="0">
                <a:latin typeface="Candara Light" panose="020E0502030303020204" pitchFamily="34" charset="0"/>
              </a:rPr>
              <a:t> sempre </a:t>
            </a:r>
            <a:r>
              <a:rPr lang="en-US" sz="2000" dirty="0" err="1">
                <a:latin typeface="Candara Light" panose="020E0502030303020204" pitchFamily="34" charset="0"/>
              </a:rPr>
              <a:t>supportato</a:t>
            </a:r>
            <a:r>
              <a:rPr lang="en-US" sz="2000" dirty="0">
                <a:latin typeface="Candara Light" panose="020E0502030303020204" pitchFamily="34" charset="0"/>
              </a:rPr>
              <a:t> dal </a:t>
            </a:r>
            <a:r>
              <a:rPr lang="en-US" sz="2000" dirty="0" err="1">
                <a:latin typeface="Candara Light" panose="020E0502030303020204" pitchFamily="34" charset="0"/>
              </a:rPr>
              <a:t>cronometraggio</a:t>
            </a:r>
            <a:r>
              <a:rPr lang="en-US" sz="2000" dirty="0">
                <a:latin typeface="Candara Light" panose="020E0502030303020204" pitchFamily="34" charset="0"/>
              </a:rPr>
              <a:t> manual quale Sistema di back up e </a:t>
            </a:r>
            <a:r>
              <a:rPr lang="en-US" sz="2000" dirty="0" err="1">
                <a:latin typeface="Candara Light" panose="020E0502030303020204" pitchFamily="34" charset="0"/>
              </a:rPr>
              <a:t>i</a:t>
            </a:r>
            <a:r>
              <a:rPr lang="en-US" sz="2000" dirty="0">
                <a:latin typeface="Candara Light" panose="020E0502030303020204" pitchFamily="34" charset="0"/>
              </a:rPr>
              <a:t> </a:t>
            </a:r>
            <a:r>
              <a:rPr lang="en-US" sz="2000" dirty="0" err="1">
                <a:latin typeface="Candara Light" panose="020E0502030303020204" pitchFamily="34" charset="0"/>
              </a:rPr>
              <a:t>risultati</a:t>
            </a:r>
            <a:r>
              <a:rPr lang="en-US" sz="2000" dirty="0">
                <a:latin typeface="Candara Light" panose="020E0502030303020204" pitchFamily="34" charset="0"/>
              </a:rPr>
              <a:t> </a:t>
            </a:r>
            <a:r>
              <a:rPr lang="en-US" sz="2000" dirty="0" err="1">
                <a:latin typeface="Candara Light" panose="020E0502030303020204" pitchFamily="34" charset="0"/>
              </a:rPr>
              <a:t>dovranno</a:t>
            </a:r>
            <a:r>
              <a:rPr lang="en-US" sz="2000" dirty="0">
                <a:latin typeface="Candara Light" panose="020E0502030303020204" pitchFamily="34" charset="0"/>
              </a:rPr>
              <a:t> </a:t>
            </a:r>
            <a:r>
              <a:rPr lang="en-US" sz="2000" dirty="0" err="1">
                <a:latin typeface="Candara Light" panose="020E0502030303020204" pitchFamily="34" charset="0"/>
              </a:rPr>
              <a:t>controllati</a:t>
            </a:r>
            <a:r>
              <a:rPr lang="en-US" sz="2000" dirty="0">
                <a:latin typeface="Candara Light" panose="020E0502030303020204" pitchFamily="34" charset="0"/>
              </a:rPr>
              <a:t> </a:t>
            </a:r>
            <a:r>
              <a:rPr lang="en-US" sz="2000" dirty="0" err="1">
                <a:latin typeface="Candara Light" panose="020E0502030303020204" pitchFamily="34" charset="0"/>
              </a:rPr>
              <a:t>tra</a:t>
            </a:r>
            <a:r>
              <a:rPr lang="en-US" sz="2000" dirty="0">
                <a:latin typeface="Candara Light" panose="020E0502030303020204" pitchFamily="34" charset="0"/>
              </a:rPr>
              <a:t> I due </a:t>
            </a:r>
            <a:r>
              <a:rPr lang="en-US" sz="2000" dirty="0" err="1">
                <a:latin typeface="Candara Light" panose="020E0502030303020204" pitchFamily="34" charset="0"/>
              </a:rPr>
              <a:t>sistemi</a:t>
            </a:r>
            <a:r>
              <a:rPr lang="en-US" sz="2000" dirty="0">
                <a:latin typeface="Candara Light" panose="020E0502030303020204" pitchFamily="34" charset="0"/>
              </a:rPr>
              <a:t>. </a:t>
            </a:r>
          </a:p>
          <a:p>
            <a:endParaRPr lang="it-IT" sz="2000" dirty="0">
              <a:latin typeface="Candara Light" panose="020E0502030303020204" pitchFamily="34" charset="0"/>
            </a:endParaRPr>
          </a:p>
        </p:txBody>
      </p:sp>
    </p:spTree>
    <p:extLst>
      <p:ext uri="{BB962C8B-B14F-4D97-AF65-F5344CB8AC3E}">
        <p14:creationId xmlns:p14="http://schemas.microsoft.com/office/powerpoint/2010/main" val="279658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-PRECISIONE - ARROTONDAMENTI-</a:t>
            </a:r>
            <a:endParaRPr sz="1000" b="0" i="0" u="none" strike="noStrike" cap="none" dirty="0">
              <a:solidFill>
                <a:srgbClr val="000000"/>
              </a:solidFill>
              <a:latin typeface="Arial"/>
              <a:ea typeface="Arial"/>
              <a:cs typeface="Arial"/>
              <a:sym typeface="Arial"/>
            </a:endParaRPr>
          </a:p>
        </p:txBody>
      </p:sp>
      <p:pic>
        <p:nvPicPr>
          <p:cNvPr id="4" name="Immagine 3">
            <a:extLst>
              <a:ext uri="{FF2B5EF4-FFF2-40B4-BE49-F238E27FC236}">
                <a16:creationId xmlns:a16="http://schemas.microsoft.com/office/drawing/2014/main" id="{4B2F5E4F-9EE5-4A24-1FDB-1F2304D247BD}"/>
              </a:ext>
            </a:extLst>
          </p:cNvPr>
          <p:cNvPicPr>
            <a:picLocks noChangeAspect="1"/>
          </p:cNvPicPr>
          <p:nvPr/>
        </p:nvPicPr>
        <p:blipFill>
          <a:blip r:embed="rId3"/>
          <a:stretch>
            <a:fillRect/>
          </a:stretch>
        </p:blipFill>
        <p:spPr>
          <a:xfrm>
            <a:off x="537102" y="1436386"/>
            <a:ext cx="6703111" cy="3811223"/>
          </a:xfrm>
          <a:prstGeom prst="rect">
            <a:avLst/>
          </a:prstGeom>
        </p:spPr>
      </p:pic>
      <p:sp>
        <p:nvSpPr>
          <p:cNvPr id="6" name="CasellaDiTesto 5">
            <a:extLst>
              <a:ext uri="{FF2B5EF4-FFF2-40B4-BE49-F238E27FC236}">
                <a16:creationId xmlns:a16="http://schemas.microsoft.com/office/drawing/2014/main" id="{B9F40609-7C87-F116-CAB2-64D7D1FC3F50}"/>
              </a:ext>
            </a:extLst>
          </p:cNvPr>
          <p:cNvSpPr txBox="1"/>
          <p:nvPr/>
        </p:nvSpPr>
        <p:spPr>
          <a:xfrm>
            <a:off x="403123" y="974721"/>
            <a:ext cx="6971071" cy="461665"/>
          </a:xfrm>
          <a:prstGeom prst="rect">
            <a:avLst/>
          </a:prstGeom>
          <a:noFill/>
        </p:spPr>
        <p:txBody>
          <a:bodyPr wrap="square" rtlCol="0">
            <a:spAutoFit/>
          </a:bodyPr>
          <a:lstStyle/>
          <a:p>
            <a:r>
              <a:rPr lang="it-IT" sz="2400" b="1" dirty="0"/>
              <a:t>Sci di fondo</a:t>
            </a:r>
          </a:p>
        </p:txBody>
      </p:sp>
      <p:sp>
        <p:nvSpPr>
          <p:cNvPr id="9" name="CasellaDiTesto 8">
            <a:extLst>
              <a:ext uri="{FF2B5EF4-FFF2-40B4-BE49-F238E27FC236}">
                <a16:creationId xmlns:a16="http://schemas.microsoft.com/office/drawing/2014/main" id="{B495245B-2A59-38B0-F77F-689BAE47BFB2}"/>
              </a:ext>
            </a:extLst>
          </p:cNvPr>
          <p:cNvSpPr txBox="1"/>
          <p:nvPr/>
        </p:nvSpPr>
        <p:spPr>
          <a:xfrm>
            <a:off x="403122" y="5415259"/>
            <a:ext cx="11375923" cy="461665"/>
          </a:xfrm>
          <a:prstGeom prst="rect">
            <a:avLst/>
          </a:prstGeom>
          <a:noFill/>
        </p:spPr>
        <p:txBody>
          <a:bodyPr wrap="square" rtlCol="0">
            <a:spAutoFit/>
          </a:bodyPr>
          <a:lstStyle/>
          <a:p>
            <a:r>
              <a:rPr lang="it-IT" sz="2400" b="1" dirty="0"/>
              <a:t>Biathlon</a:t>
            </a:r>
            <a:r>
              <a:rPr lang="it-IT" sz="2400" dirty="0"/>
              <a:t>	</a:t>
            </a:r>
            <a:r>
              <a:rPr lang="it-IT" sz="2400" i="1" dirty="0"/>
              <a:t>Per tutte le competizioni la precisione è 1/10s</a:t>
            </a:r>
          </a:p>
        </p:txBody>
      </p:sp>
      <p:pic>
        <p:nvPicPr>
          <p:cNvPr id="11" name="Immagine 10">
            <a:extLst>
              <a:ext uri="{FF2B5EF4-FFF2-40B4-BE49-F238E27FC236}">
                <a16:creationId xmlns:a16="http://schemas.microsoft.com/office/drawing/2014/main" id="{D8DE34F7-16AC-D94E-90ED-F94813F73C23}"/>
              </a:ext>
            </a:extLst>
          </p:cNvPr>
          <p:cNvPicPr>
            <a:picLocks noChangeAspect="1"/>
          </p:cNvPicPr>
          <p:nvPr/>
        </p:nvPicPr>
        <p:blipFill>
          <a:blip r:embed="rId4"/>
          <a:stretch>
            <a:fillRect/>
          </a:stretch>
        </p:blipFill>
        <p:spPr>
          <a:xfrm>
            <a:off x="7240213" y="2417565"/>
            <a:ext cx="4728572" cy="2015613"/>
          </a:xfrm>
          <a:prstGeom prst="roundRect">
            <a:avLst>
              <a:gd name="adj" fmla="val 860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3244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a:t>
            </a:r>
            <a:r>
              <a:rPr lang="it-IT" sz="3200" dirty="0">
                <a:solidFill>
                  <a:srgbClr val="0070C0"/>
                </a:solidFill>
                <a:latin typeface="Calibri"/>
                <a:ea typeface="Calibri"/>
                <a:cs typeface="Calibri"/>
                <a:sym typeface="Calibri"/>
              </a:rPr>
              <a:t>PARTENZA INDIVIDUALE</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pic>
        <p:nvPicPr>
          <p:cNvPr id="4" name="Immagine 3">
            <a:extLst>
              <a:ext uri="{FF2B5EF4-FFF2-40B4-BE49-F238E27FC236}">
                <a16:creationId xmlns:a16="http://schemas.microsoft.com/office/drawing/2014/main" id="{997507E5-4619-143A-F71C-8A401E7888F2}"/>
              </a:ext>
            </a:extLst>
          </p:cNvPr>
          <p:cNvPicPr>
            <a:picLocks noChangeAspect="1"/>
          </p:cNvPicPr>
          <p:nvPr/>
        </p:nvPicPr>
        <p:blipFill rotWithShape="1">
          <a:blip r:embed="rId3"/>
          <a:srcRect r="52572"/>
          <a:stretch/>
        </p:blipFill>
        <p:spPr>
          <a:xfrm>
            <a:off x="452810" y="1145347"/>
            <a:ext cx="4014837" cy="2299393"/>
          </a:xfrm>
          <a:prstGeom prst="rect">
            <a:avLst/>
          </a:prstGeom>
        </p:spPr>
      </p:pic>
      <p:sp>
        <p:nvSpPr>
          <p:cNvPr id="15" name="CasellaDiTesto 14">
            <a:extLst>
              <a:ext uri="{FF2B5EF4-FFF2-40B4-BE49-F238E27FC236}">
                <a16:creationId xmlns:a16="http://schemas.microsoft.com/office/drawing/2014/main" id="{CA5CEA2E-81E1-D195-688B-3E7029961076}"/>
              </a:ext>
            </a:extLst>
          </p:cNvPr>
          <p:cNvSpPr txBox="1"/>
          <p:nvPr/>
        </p:nvSpPr>
        <p:spPr>
          <a:xfrm>
            <a:off x="452810" y="5949054"/>
            <a:ext cx="8662219" cy="307777"/>
          </a:xfrm>
          <a:prstGeom prst="rect">
            <a:avLst/>
          </a:prstGeom>
          <a:noFill/>
        </p:spPr>
        <p:txBody>
          <a:bodyPr wrap="square">
            <a:spAutoFit/>
          </a:bodyPr>
          <a:lstStyle/>
          <a:p>
            <a:r>
              <a:rPr lang="it-IT" dirty="0"/>
              <a:t>https://alge-timing.com/en/sports/Winter%20Sports/Cross-Country%20Skiing?accordion=Leaflets</a:t>
            </a:r>
          </a:p>
        </p:txBody>
      </p:sp>
      <p:sp>
        <p:nvSpPr>
          <p:cNvPr id="2" name="CasellaDiTesto 1">
            <a:extLst>
              <a:ext uri="{FF2B5EF4-FFF2-40B4-BE49-F238E27FC236}">
                <a16:creationId xmlns:a16="http://schemas.microsoft.com/office/drawing/2014/main" id="{C5B425CB-4E2C-8AA0-BED3-9BE84019BF00}"/>
              </a:ext>
            </a:extLst>
          </p:cNvPr>
          <p:cNvSpPr txBox="1"/>
          <p:nvPr/>
        </p:nvSpPr>
        <p:spPr>
          <a:xfrm>
            <a:off x="4729316" y="1114549"/>
            <a:ext cx="6973587" cy="2308324"/>
          </a:xfrm>
          <a:prstGeom prst="rect">
            <a:avLst/>
          </a:prstGeom>
          <a:noFill/>
        </p:spPr>
        <p:txBody>
          <a:bodyPr wrap="square" rtlCol="0">
            <a:spAutoFit/>
          </a:bodyPr>
          <a:lstStyle/>
          <a:p>
            <a:pPr marL="342900" indent="-342900" algn="just">
              <a:buFont typeface="Wingdings" panose="05000000000000000000" pitchFamily="2" charset="2"/>
              <a:buChar char="Ø"/>
            </a:pPr>
            <a:r>
              <a:rPr lang="it-IT" sz="1800" dirty="0">
                <a:latin typeface="Candara" panose="020E0502030303020204" pitchFamily="34" charset="0"/>
              </a:rPr>
              <a:t>L'altezza da terra del cancelletto di partenza deve essere tale da consentire agli atleti di colpire la barra sotto il ginocchio […] </a:t>
            </a:r>
          </a:p>
          <a:p>
            <a:pPr marL="342900" indent="-342900" algn="just">
              <a:buFont typeface="Wingdings" panose="05000000000000000000" pitchFamily="2" charset="2"/>
              <a:buChar char="Ø"/>
            </a:pPr>
            <a:r>
              <a:rPr lang="it-IT" sz="1800" dirty="0">
                <a:latin typeface="Candara" panose="020E0502030303020204" pitchFamily="34" charset="0"/>
              </a:rPr>
              <a:t>La distanza dal suolo non dovrà essere inferiore a 35 cm né superiore a 50 cm. […] </a:t>
            </a:r>
          </a:p>
          <a:p>
            <a:pPr marL="342900" indent="-342900" algn="just">
              <a:buFont typeface="Wingdings" panose="05000000000000000000" pitchFamily="2" charset="2"/>
              <a:buChar char="Ø"/>
            </a:pPr>
            <a:r>
              <a:rPr lang="it-IT" sz="1800" dirty="0">
                <a:latin typeface="Candara" panose="020E0502030303020204" pitchFamily="34" charset="0"/>
              </a:rPr>
              <a:t>La lunghezza della bacchetta (barra) deve essere compresa tra 50 cm e 80 cm.</a:t>
            </a:r>
          </a:p>
          <a:p>
            <a:pPr marL="342900" indent="-342900" algn="just">
              <a:buFont typeface="Wingdings" panose="05000000000000000000" pitchFamily="2" charset="2"/>
              <a:buChar char="Ø"/>
            </a:pPr>
            <a:r>
              <a:rPr lang="it-IT" sz="1800" dirty="0">
                <a:latin typeface="Candara" panose="020E0502030303020204" pitchFamily="34" charset="0"/>
              </a:rPr>
              <a:t>I bastoncini dovranno essere posizionati davanti al cancelletto per le partenze individuali e dietro per le partenze delle batterie</a:t>
            </a:r>
          </a:p>
        </p:txBody>
      </p:sp>
      <p:sp>
        <p:nvSpPr>
          <p:cNvPr id="5" name="CasellaDiTesto 4">
            <a:extLst>
              <a:ext uri="{FF2B5EF4-FFF2-40B4-BE49-F238E27FC236}">
                <a16:creationId xmlns:a16="http://schemas.microsoft.com/office/drawing/2014/main" id="{B434DE1A-486F-C733-9029-D8D6FC37E566}"/>
              </a:ext>
            </a:extLst>
          </p:cNvPr>
          <p:cNvSpPr txBox="1"/>
          <p:nvPr/>
        </p:nvSpPr>
        <p:spPr>
          <a:xfrm>
            <a:off x="317519" y="3958327"/>
            <a:ext cx="8300256" cy="1754326"/>
          </a:xfrm>
          <a:prstGeom prst="rect">
            <a:avLst/>
          </a:prstGeom>
          <a:noFill/>
        </p:spPr>
        <p:txBody>
          <a:bodyPr wrap="square">
            <a:spAutoFit/>
          </a:bodyPr>
          <a:lstStyle/>
          <a:p>
            <a:pPr marL="285750" indent="-285750" algn="just">
              <a:buFont typeface="Arial" panose="020B0604020202020204" pitchFamily="34" charset="0"/>
              <a:buChar char="•"/>
            </a:pPr>
            <a:r>
              <a:rPr lang="it-IT" sz="1800" dirty="0">
                <a:latin typeface="Candara" panose="020E0502030303020204" pitchFamily="34" charset="0"/>
              </a:rPr>
              <a:t>L'orologio di partenza mostra l'ora del giorno e un conto alla rovescia fino alla partenza successiva.</a:t>
            </a:r>
          </a:p>
          <a:p>
            <a:pPr marL="285750" indent="-285750" algn="just">
              <a:buFont typeface="Arial" panose="020B0604020202020204" pitchFamily="34" charset="0"/>
              <a:buChar char="•"/>
            </a:pPr>
            <a:r>
              <a:rPr lang="it-IT" sz="1800" dirty="0">
                <a:latin typeface="Candara" panose="020E0502030303020204" pitchFamily="34" charset="0"/>
              </a:rPr>
              <a:t>L'orario ufficiale di partenza è dato da un segnale acustico di partenza. </a:t>
            </a:r>
          </a:p>
          <a:p>
            <a:pPr marL="285750" indent="-285750" algn="just">
              <a:buFont typeface="Arial" panose="020B0604020202020204" pitchFamily="34" charset="0"/>
              <a:buChar char="•"/>
            </a:pPr>
            <a:r>
              <a:rPr lang="it-IT" sz="1800" dirty="0">
                <a:latin typeface="Candara" panose="020E0502030303020204" pitchFamily="34" charset="0"/>
              </a:rPr>
              <a:t>L'orologio di partenza può indicare con indicatori luminosi colorati il periodo in cui è possibile partire (da 3 secondi prima a 3 secondi dopo l'orario di partenza ufficiale) ed emette un segnale acustico di conto alla rovescia di 5 secondi. </a:t>
            </a:r>
          </a:p>
        </p:txBody>
      </p:sp>
      <mc:AlternateContent xmlns:mc="http://schemas.openxmlformats.org/markup-compatibility/2006" xmlns:pslz="http://schemas.microsoft.com/office/powerpoint/2016/slidezoom">
        <mc:Choice Requires="pslz">
          <p:graphicFrame>
            <p:nvGraphicFramePr>
              <p:cNvPr id="9" name="Anteprima della diapositiva 8">
                <a:extLst>
                  <a:ext uri="{FF2B5EF4-FFF2-40B4-BE49-F238E27FC236}">
                    <a16:creationId xmlns:a16="http://schemas.microsoft.com/office/drawing/2014/main" id="{CDD2F1C9-AEC5-5742-EC2F-D1041FE11823}"/>
                  </a:ext>
                </a:extLst>
              </p:cNvPr>
              <p:cNvGraphicFramePr>
                <a:graphicFrameLocks noChangeAspect="1"/>
              </p:cNvGraphicFramePr>
              <p:nvPr>
                <p:extLst>
                  <p:ext uri="{D42A27DB-BD31-4B8C-83A1-F6EECF244321}">
                    <p14:modId xmlns:p14="http://schemas.microsoft.com/office/powerpoint/2010/main" val="4176632599"/>
                  </p:ext>
                </p:extLst>
              </p:nvPr>
            </p:nvGraphicFramePr>
            <p:xfrm>
              <a:off x="8617775" y="3895572"/>
              <a:ext cx="3440500" cy="1935281"/>
            </p:xfrm>
            <a:graphic>
              <a:graphicData uri="http://schemas.microsoft.com/office/powerpoint/2016/slidezoom">
                <pslz:sldZm>
                  <pslz:sldZmObj sldId="284" cId="2132920963">
                    <pslz:zmPr id="{CB02CD37-E8BF-4B62-9F5D-CCA983A3C7C3}" returnToParent="0" transitionDur="1000">
                      <p166:blipFill xmlns:p166="http://schemas.microsoft.com/office/powerpoint/2016/6/main">
                        <a:blip r:embed="rId4"/>
                        <a:stretch>
                          <a:fillRect/>
                        </a:stretch>
                      </p166:blipFill>
                      <p166:spPr xmlns:p166="http://schemas.microsoft.com/office/powerpoint/2016/6/main">
                        <a:xfrm>
                          <a:off x="0" y="0"/>
                          <a:ext cx="3440500" cy="1935281"/>
                        </a:xfrm>
                        <a:prstGeom prst="rect">
                          <a:avLst/>
                        </a:prstGeom>
                        <a:ln w="3175">
                          <a:solidFill>
                            <a:prstClr val="ltGray"/>
                          </a:solidFill>
                        </a:ln>
                      </p166:spPr>
                    </pslz:zmPr>
                  </pslz:sldZmObj>
                </pslz:sldZm>
              </a:graphicData>
            </a:graphic>
          </p:graphicFrame>
        </mc:Choice>
        <mc:Fallback xmlns="">
          <p:pic>
            <p:nvPicPr>
              <p:cNvPr id="9" name="Anteprima della diapositiva 8">
                <a:extLst>
                  <a:ext uri="{FF2B5EF4-FFF2-40B4-BE49-F238E27FC236}">
                    <a16:creationId xmlns:a16="http://schemas.microsoft.com/office/drawing/2014/main" id="{CDD2F1C9-AEC5-5742-EC2F-D1041FE11823}"/>
                  </a:ext>
                </a:extLst>
              </p:cNvPr>
              <p:cNvPicPr>
                <a:picLocks noGrp="1" noRot="1" noChangeAspect="1" noMove="1" noResize="1" noEditPoints="1" noAdjustHandles="1" noChangeArrowheads="1" noChangeShapeType="1"/>
              </p:cNvPicPr>
              <p:nvPr/>
            </p:nvPicPr>
            <p:blipFill>
              <a:blip r:embed="rId5"/>
              <a:stretch>
                <a:fillRect/>
              </a:stretch>
            </p:blipFill>
            <p:spPr>
              <a:xfrm>
                <a:off x="8617775" y="3895572"/>
                <a:ext cx="3440500" cy="1935281"/>
              </a:xfrm>
              <a:prstGeom prst="rect">
                <a:avLst/>
              </a:prstGeom>
              <a:ln w="3175">
                <a:solidFill>
                  <a:prstClr val="ltGray"/>
                </a:solidFill>
              </a:ln>
            </p:spPr>
          </p:pic>
        </mc:Fallback>
      </mc:AlternateContent>
    </p:spTree>
    <p:extLst>
      <p:ext uri="{BB962C8B-B14F-4D97-AF65-F5344CB8AC3E}">
        <p14:creationId xmlns:p14="http://schemas.microsoft.com/office/powerpoint/2010/main" val="184554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a:t>
            </a:r>
            <a:r>
              <a:rPr lang="it-IT" sz="3200" dirty="0">
                <a:solidFill>
                  <a:srgbClr val="0070C0"/>
                </a:solidFill>
                <a:latin typeface="Calibri"/>
                <a:ea typeface="Calibri"/>
                <a:cs typeface="Calibri"/>
                <a:sym typeface="Calibri"/>
              </a:rPr>
              <a:t>PARTENZA INDIVIDUALE</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sp>
        <p:nvSpPr>
          <p:cNvPr id="15" name="CasellaDiTesto 14">
            <a:extLst>
              <a:ext uri="{FF2B5EF4-FFF2-40B4-BE49-F238E27FC236}">
                <a16:creationId xmlns:a16="http://schemas.microsoft.com/office/drawing/2014/main" id="{CA5CEA2E-81E1-D195-688B-3E7029961076}"/>
              </a:ext>
            </a:extLst>
          </p:cNvPr>
          <p:cNvSpPr txBox="1"/>
          <p:nvPr/>
        </p:nvSpPr>
        <p:spPr>
          <a:xfrm>
            <a:off x="452810" y="5949054"/>
            <a:ext cx="8662219" cy="307777"/>
          </a:xfrm>
          <a:prstGeom prst="rect">
            <a:avLst/>
          </a:prstGeom>
          <a:noFill/>
        </p:spPr>
        <p:txBody>
          <a:bodyPr wrap="square">
            <a:spAutoFit/>
          </a:bodyPr>
          <a:lstStyle/>
          <a:p>
            <a:r>
              <a:rPr lang="it-IT" dirty="0"/>
              <a:t>https://alge-timing.com/en/sports/Winter%20Sports/Cross-Country%20Skiing?accordion=Leaflets</a:t>
            </a:r>
          </a:p>
        </p:txBody>
      </p:sp>
      <p:pic>
        <p:nvPicPr>
          <p:cNvPr id="3" name="Picture 2">
            <a:extLst>
              <a:ext uri="{FF2B5EF4-FFF2-40B4-BE49-F238E27FC236}">
                <a16:creationId xmlns:a16="http://schemas.microsoft.com/office/drawing/2014/main" id="{CA27C8E3-8CDF-29C0-674B-DAF4E4735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1" t="17641" r="3740" b="7608"/>
          <a:stretch/>
        </p:blipFill>
        <p:spPr bwMode="auto">
          <a:xfrm>
            <a:off x="567343" y="1216470"/>
            <a:ext cx="6294424" cy="380358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5EBCF923-6562-22D9-59D1-0D68492670E6}"/>
              </a:ext>
            </a:extLst>
          </p:cNvPr>
          <p:cNvPicPr>
            <a:picLocks noChangeAspect="1"/>
          </p:cNvPicPr>
          <p:nvPr/>
        </p:nvPicPr>
        <p:blipFill>
          <a:blip r:embed="rId4"/>
          <a:stretch>
            <a:fillRect/>
          </a:stretch>
        </p:blipFill>
        <p:spPr>
          <a:xfrm>
            <a:off x="7574779" y="1491905"/>
            <a:ext cx="3899466" cy="4002470"/>
          </a:xfrm>
          <a:prstGeom prst="rect">
            <a:avLst/>
          </a:prstGeom>
        </p:spPr>
      </p:pic>
    </p:spTree>
    <p:extLst>
      <p:ext uri="{BB962C8B-B14F-4D97-AF65-F5344CB8AC3E}">
        <p14:creationId xmlns:p14="http://schemas.microsoft.com/office/powerpoint/2010/main" val="213292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dirty="0">
                <a:solidFill>
                  <a:srgbClr val="0070C0"/>
                </a:solidFill>
                <a:latin typeface="Calibri"/>
                <a:ea typeface="Calibri"/>
                <a:cs typeface="Calibri"/>
                <a:sym typeface="Calibri"/>
              </a:rPr>
              <a:t>DISPOSIZIONE DELLO STADIO AREA PARTENZA</a:t>
            </a:r>
            <a:endParaRPr sz="1000" b="0" i="0" u="none" strike="noStrike" cap="none" dirty="0">
              <a:solidFill>
                <a:srgbClr val="000000"/>
              </a:solidFill>
              <a:latin typeface="Arial"/>
              <a:ea typeface="Arial"/>
              <a:cs typeface="Arial"/>
              <a:sym typeface="Arial"/>
            </a:endParaRPr>
          </a:p>
        </p:txBody>
      </p:sp>
      <p:pic>
        <p:nvPicPr>
          <p:cNvPr id="11" name="Immagine 10">
            <a:extLst>
              <a:ext uri="{FF2B5EF4-FFF2-40B4-BE49-F238E27FC236}">
                <a16:creationId xmlns:a16="http://schemas.microsoft.com/office/drawing/2014/main" id="{A0FE2E95-0FE7-9BB1-126B-9551E22EDA86}"/>
              </a:ext>
            </a:extLst>
          </p:cNvPr>
          <p:cNvPicPr>
            <a:picLocks noChangeAspect="1"/>
          </p:cNvPicPr>
          <p:nvPr/>
        </p:nvPicPr>
        <p:blipFill>
          <a:blip r:embed="rId3"/>
          <a:stretch>
            <a:fillRect/>
          </a:stretch>
        </p:blipFill>
        <p:spPr>
          <a:xfrm>
            <a:off x="6508769" y="1238640"/>
            <a:ext cx="4884159" cy="4581478"/>
          </a:xfrm>
          <a:prstGeom prst="rect">
            <a:avLst/>
          </a:prstGeom>
        </p:spPr>
      </p:pic>
      <p:pic>
        <p:nvPicPr>
          <p:cNvPr id="4" name="Immagine 3">
            <a:extLst>
              <a:ext uri="{FF2B5EF4-FFF2-40B4-BE49-F238E27FC236}">
                <a16:creationId xmlns:a16="http://schemas.microsoft.com/office/drawing/2014/main" id="{F79CB7D2-1A1B-1F68-9016-C61DAE536796}"/>
              </a:ext>
            </a:extLst>
          </p:cNvPr>
          <p:cNvPicPr>
            <a:picLocks noChangeAspect="1"/>
          </p:cNvPicPr>
          <p:nvPr/>
        </p:nvPicPr>
        <p:blipFill>
          <a:blip r:embed="rId4"/>
          <a:stretch>
            <a:fillRect/>
          </a:stretch>
        </p:blipFill>
        <p:spPr>
          <a:xfrm>
            <a:off x="1179287" y="1386348"/>
            <a:ext cx="3696864" cy="4653633"/>
          </a:xfrm>
          <a:prstGeom prst="rect">
            <a:avLst/>
          </a:prstGeom>
        </p:spPr>
      </p:pic>
    </p:spTree>
    <p:extLst>
      <p:ext uri="{BB962C8B-B14F-4D97-AF65-F5344CB8AC3E}">
        <p14:creationId xmlns:p14="http://schemas.microsoft.com/office/powerpoint/2010/main" val="98989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p3"/>
          <p:cNvGraphicFramePr/>
          <p:nvPr>
            <p:extLst>
              <p:ext uri="{D42A27DB-BD31-4B8C-83A1-F6EECF244321}">
                <p14:modId xmlns:p14="http://schemas.microsoft.com/office/powerpoint/2010/main" val="3006201535"/>
              </p:ext>
            </p:extLst>
          </p:nvPr>
        </p:nvGraphicFramePr>
        <p:xfrm>
          <a:off x="641350" y="1307198"/>
          <a:ext cx="10909300" cy="4541610"/>
        </p:xfrm>
        <a:graphic>
          <a:graphicData uri="http://schemas.openxmlformats.org/drawingml/2006/table">
            <a:tbl>
              <a:tblPr firstRow="1" bandRow="1">
                <a:noFill/>
                <a:tableStyleId>{21E67000-69E7-4835-8CB6-444BE056B0D1}</a:tableStyleId>
              </a:tblPr>
              <a:tblGrid>
                <a:gridCol w="7025798">
                  <a:extLst>
                    <a:ext uri="{9D8B030D-6E8A-4147-A177-3AD203B41FA5}">
                      <a16:colId xmlns:a16="http://schemas.microsoft.com/office/drawing/2014/main" val="20000"/>
                    </a:ext>
                  </a:extLst>
                </a:gridCol>
                <a:gridCol w="1941751">
                  <a:extLst>
                    <a:ext uri="{9D8B030D-6E8A-4147-A177-3AD203B41FA5}">
                      <a16:colId xmlns:a16="http://schemas.microsoft.com/office/drawing/2014/main" val="2385606486"/>
                    </a:ext>
                  </a:extLst>
                </a:gridCol>
                <a:gridCol w="1941751">
                  <a:extLst>
                    <a:ext uri="{9D8B030D-6E8A-4147-A177-3AD203B41FA5}">
                      <a16:colId xmlns:a16="http://schemas.microsoft.com/office/drawing/2014/main" val="20001"/>
                    </a:ext>
                  </a:extLst>
                </a:gridCol>
              </a:tblGrid>
              <a:tr h="302675">
                <a:tc gridSpan="3">
                  <a:txBody>
                    <a:bodyPr/>
                    <a:lstStyle/>
                    <a:p>
                      <a:pPr marL="0" marR="0" lvl="0" indent="0" algn="l" rtl="0">
                        <a:lnSpc>
                          <a:spcPct val="100000"/>
                        </a:lnSpc>
                        <a:spcBef>
                          <a:spcPts val="0"/>
                        </a:spcBef>
                        <a:spcAft>
                          <a:spcPts val="0"/>
                        </a:spcAft>
                        <a:buClr>
                          <a:schemeClr val="dk1"/>
                        </a:buClr>
                        <a:buSzPts val="2800"/>
                        <a:buFont typeface="Arial"/>
                        <a:buNone/>
                      </a:pPr>
                      <a:r>
                        <a:rPr lang="it-IT" sz="2400" b="1" i="1" u="sng" strike="noStrike" cap="none" dirty="0">
                          <a:latin typeface="Arial"/>
                          <a:ea typeface="Arial"/>
                          <a:cs typeface="Arial"/>
                          <a:sym typeface="Arial"/>
                        </a:rPr>
                        <a:t>ORDINE DEL GIORNO</a:t>
                      </a:r>
                      <a:endParaRPr sz="1200" u="none" strike="noStrike" cap="none" dirty="0"/>
                    </a:p>
                  </a:txBody>
                  <a:tcPr marL="91450" marR="91450" marT="45725" marB="45725"/>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94950">
                <a:tc>
                  <a:txBody>
                    <a:bodyPr/>
                    <a:lstStyle/>
                    <a:p>
                      <a:pPr marL="0" marR="0" lvl="0" indent="0" algn="l" rtl="0">
                        <a:lnSpc>
                          <a:spcPct val="100000"/>
                        </a:lnSpc>
                        <a:spcBef>
                          <a:spcPts val="0"/>
                        </a:spcBef>
                        <a:spcAft>
                          <a:spcPts val="0"/>
                        </a:spcAft>
                        <a:buClr>
                          <a:schemeClr val="dk1"/>
                        </a:buClr>
                        <a:buSzPts val="2400"/>
                        <a:buFont typeface="Arial"/>
                        <a:buNone/>
                      </a:pPr>
                      <a:r>
                        <a:rPr lang="it-IT" sz="2000" b="0" i="1" u="none" strike="noStrike" cap="none" dirty="0">
                          <a:solidFill>
                            <a:schemeClr val="dk1"/>
                          </a:solidFill>
                          <a:latin typeface="Arial"/>
                          <a:ea typeface="Arial"/>
                          <a:cs typeface="Arial"/>
                          <a:sym typeface="Arial"/>
                        </a:rPr>
                        <a:t>Saluti</a:t>
                      </a:r>
                      <a:endParaRPr sz="2000" b="0" i="1" u="none" strike="noStrike" cap="none" dirty="0">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10:00-10:10</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endParaRPr sz="1800" u="none" strike="noStrike" cap="none" dirty="0"/>
                    </a:p>
                  </a:txBody>
                  <a:tcPr marL="91450" marR="91450" marT="45725" marB="45725" anchor="ctr"/>
                </a:tc>
                <a:extLst>
                  <a:ext uri="{0D108BD9-81ED-4DB2-BD59-A6C34878D82A}">
                    <a16:rowId xmlns:a16="http://schemas.microsoft.com/office/drawing/2014/main" val="10001"/>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b="0" i="1" u="none" strike="noStrike" cap="none" dirty="0">
                          <a:solidFill>
                            <a:schemeClr val="dk1"/>
                          </a:solidFill>
                          <a:latin typeface="Arial"/>
                          <a:ea typeface="Calibri"/>
                          <a:cs typeface="Arial"/>
                          <a:sym typeface="Arial"/>
                        </a:rPr>
                        <a:t> Dlgs n. 120 del 29/08/2023</a:t>
                      </a:r>
                      <a:endParaRPr sz="2000" b="0" i="1" u="none" strike="noStrike" cap="none" dirty="0">
                        <a:solidFill>
                          <a:schemeClr val="dk1"/>
                        </a:solidFill>
                        <a:latin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10:10-10:40</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Bettoni Stefano</a:t>
                      </a:r>
                      <a:endParaRPr sz="1800" u="none" strike="noStrike" cap="none" dirty="0"/>
                    </a:p>
                  </a:txBody>
                  <a:tcPr marL="91450" marR="91450" marT="45725" marB="45725" anchor="ctr"/>
                </a:tc>
                <a:extLst>
                  <a:ext uri="{0D108BD9-81ED-4DB2-BD59-A6C34878D82A}">
                    <a16:rowId xmlns:a16="http://schemas.microsoft.com/office/drawing/2014/main" val="2377734524"/>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Agenda degli sport invernali 2023-2024 </a:t>
                      </a:r>
                    </a:p>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Parte Comune</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10:40-11:00</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Gola Mattia</a:t>
                      </a:r>
                      <a:endParaRPr sz="1800" u="none" strike="noStrike" cap="none" dirty="0"/>
                    </a:p>
                  </a:txBody>
                  <a:tcPr marL="91450" marR="91450" marT="45725" marB="45725" anchor="ctr"/>
                </a:tc>
                <a:extLst>
                  <a:ext uri="{0D108BD9-81ED-4DB2-BD59-A6C34878D82A}">
                    <a16:rowId xmlns:a16="http://schemas.microsoft.com/office/drawing/2014/main" val="10002"/>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a:latin typeface="Arial"/>
                          <a:ea typeface="Arial"/>
                          <a:cs typeface="Arial"/>
                          <a:sym typeface="Arial"/>
                        </a:rPr>
                        <a:t>Cronometraggio</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11:00-11:30</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Gola Mattia</a:t>
                      </a:r>
                      <a:endParaRPr sz="1800" u="none" strike="noStrike" cap="none" dirty="0"/>
                    </a:p>
                  </a:txBody>
                  <a:tcPr marL="91450" marR="91450" marT="45725" marB="45725" anchor="ctr"/>
                </a:tc>
                <a:extLst>
                  <a:ext uri="{0D108BD9-81ED-4DB2-BD59-A6C34878D82A}">
                    <a16:rowId xmlns:a16="http://schemas.microsoft.com/office/drawing/2014/main" val="10003"/>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Regolamento tecnico federale</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11:30-12:00</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Rosa Anna</a:t>
                      </a:r>
                      <a:endParaRPr sz="1800" u="none" strike="noStrike" cap="none" dirty="0"/>
                    </a:p>
                  </a:txBody>
                  <a:tcPr marL="91450" marR="91450" marT="45725" marB="45725"/>
                </a:tc>
                <a:extLst>
                  <a:ext uri="{0D108BD9-81ED-4DB2-BD59-A6C34878D82A}">
                    <a16:rowId xmlns:a16="http://schemas.microsoft.com/office/drawing/2014/main" val="1197963937"/>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Agenda degli sport invernali 2023-2024 </a:t>
                      </a:r>
                    </a:p>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Sci Fondo</a:t>
                      </a:r>
                      <a:endParaRPr sz="2000" i="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12:00-12:30</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Gola Mattia</a:t>
                      </a:r>
                      <a:endParaRPr sz="1800" u="none" strike="noStrike" cap="none" dirty="0"/>
                    </a:p>
                  </a:txBody>
                  <a:tcPr marL="91450" marR="91450" marT="45725" marB="45725"/>
                </a:tc>
                <a:extLst>
                  <a:ext uri="{0D108BD9-81ED-4DB2-BD59-A6C34878D82A}">
                    <a16:rowId xmlns:a16="http://schemas.microsoft.com/office/drawing/2014/main" val="10004"/>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Il passo alternato</a:t>
                      </a:r>
                      <a:endParaRPr sz="2000" i="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12:30-13:00</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Rivero Paolo</a:t>
                      </a:r>
                      <a:endParaRPr sz="1800" u="none" strike="noStrike" cap="none" dirty="0"/>
                    </a:p>
                  </a:txBody>
                  <a:tcPr marL="91450" marR="91450" marT="45725" marB="45725"/>
                </a:tc>
                <a:extLst>
                  <a:ext uri="{0D108BD9-81ED-4DB2-BD59-A6C34878D82A}">
                    <a16:rowId xmlns:a16="http://schemas.microsoft.com/office/drawing/2014/main" val="10005"/>
                  </a:ext>
                </a:extLst>
              </a:tr>
              <a:tr h="302675">
                <a:tc>
                  <a:txBody>
                    <a:bodyPr/>
                    <a:lstStyle/>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Agenda degli sport invernali 2023-2024 </a:t>
                      </a:r>
                    </a:p>
                    <a:p>
                      <a:pPr marL="0" marR="0" lvl="0" indent="0" algn="l" rtl="0">
                        <a:lnSpc>
                          <a:spcPct val="100000"/>
                        </a:lnSpc>
                        <a:spcBef>
                          <a:spcPts val="0"/>
                        </a:spcBef>
                        <a:spcAft>
                          <a:spcPts val="0"/>
                        </a:spcAft>
                        <a:buClr>
                          <a:schemeClr val="dk1"/>
                        </a:buClr>
                        <a:buSzPts val="2400"/>
                        <a:buFont typeface="Arial"/>
                        <a:buNone/>
                      </a:pPr>
                      <a:r>
                        <a:rPr lang="it-IT" sz="2000" i="1" u="none" strike="noStrike" cap="none" dirty="0">
                          <a:latin typeface="Arial"/>
                          <a:ea typeface="Arial"/>
                          <a:cs typeface="Arial"/>
                          <a:sym typeface="Arial"/>
                        </a:rPr>
                        <a:t>Biathlon</a:t>
                      </a: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a:t>13:00-14:00</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it-IT" sz="1800" u="none" strike="noStrike" cap="none" dirty="0" err="1"/>
                        <a:t>Ferigutti</a:t>
                      </a:r>
                      <a:r>
                        <a:rPr lang="it-IT" sz="1800" u="none" strike="noStrike" cap="none" dirty="0"/>
                        <a:t> Enrico</a:t>
                      </a:r>
                      <a:endParaRPr sz="18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a:t>
            </a:r>
            <a:r>
              <a:rPr lang="it-IT" sz="3200" dirty="0">
                <a:solidFill>
                  <a:srgbClr val="0070C0"/>
                </a:solidFill>
                <a:latin typeface="Calibri"/>
                <a:ea typeface="Calibri"/>
                <a:cs typeface="Calibri"/>
                <a:sym typeface="Calibri"/>
              </a:rPr>
              <a:t>ARRIVO</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pic>
        <p:nvPicPr>
          <p:cNvPr id="3" name="Immagine 2">
            <a:extLst>
              <a:ext uri="{FF2B5EF4-FFF2-40B4-BE49-F238E27FC236}">
                <a16:creationId xmlns:a16="http://schemas.microsoft.com/office/drawing/2014/main" id="{A74CD030-B381-D422-EFAB-24975A944B8F}"/>
              </a:ext>
            </a:extLst>
          </p:cNvPr>
          <p:cNvPicPr>
            <a:picLocks noChangeAspect="1"/>
          </p:cNvPicPr>
          <p:nvPr/>
        </p:nvPicPr>
        <p:blipFill>
          <a:blip r:embed="rId3"/>
          <a:stretch>
            <a:fillRect/>
          </a:stretch>
        </p:blipFill>
        <p:spPr>
          <a:xfrm>
            <a:off x="1808522" y="2302646"/>
            <a:ext cx="3121379" cy="1943338"/>
          </a:xfrm>
          <a:prstGeom prst="rect">
            <a:avLst/>
          </a:prstGeom>
        </p:spPr>
      </p:pic>
      <p:pic>
        <p:nvPicPr>
          <p:cNvPr id="5" name="Immagine 4">
            <a:extLst>
              <a:ext uri="{FF2B5EF4-FFF2-40B4-BE49-F238E27FC236}">
                <a16:creationId xmlns:a16="http://schemas.microsoft.com/office/drawing/2014/main" id="{73BF97A7-09B4-A567-42AB-A780EEE9F1F9}"/>
              </a:ext>
            </a:extLst>
          </p:cNvPr>
          <p:cNvPicPr>
            <a:picLocks noChangeAspect="1"/>
          </p:cNvPicPr>
          <p:nvPr/>
        </p:nvPicPr>
        <p:blipFill>
          <a:blip r:embed="rId4"/>
          <a:stretch>
            <a:fillRect/>
          </a:stretch>
        </p:blipFill>
        <p:spPr>
          <a:xfrm>
            <a:off x="5276564" y="2350825"/>
            <a:ext cx="2464410" cy="2049015"/>
          </a:xfrm>
          <a:prstGeom prst="rect">
            <a:avLst/>
          </a:prstGeom>
        </p:spPr>
      </p:pic>
      <p:pic>
        <p:nvPicPr>
          <p:cNvPr id="11" name="Immagine 10">
            <a:extLst>
              <a:ext uri="{FF2B5EF4-FFF2-40B4-BE49-F238E27FC236}">
                <a16:creationId xmlns:a16="http://schemas.microsoft.com/office/drawing/2014/main" id="{A10111BE-9F86-EBC2-C745-8F4A618F2CA1}"/>
              </a:ext>
            </a:extLst>
          </p:cNvPr>
          <p:cNvPicPr>
            <a:picLocks noChangeAspect="1"/>
          </p:cNvPicPr>
          <p:nvPr/>
        </p:nvPicPr>
        <p:blipFill>
          <a:blip r:embed="rId5"/>
          <a:stretch>
            <a:fillRect/>
          </a:stretch>
        </p:blipFill>
        <p:spPr>
          <a:xfrm>
            <a:off x="8830078" y="2744904"/>
            <a:ext cx="2135845" cy="1260855"/>
          </a:xfrm>
          <a:prstGeom prst="rect">
            <a:avLst/>
          </a:prstGeom>
        </p:spPr>
      </p:pic>
      <p:sp>
        <p:nvSpPr>
          <p:cNvPr id="4" name="CasellaDiTesto 3">
            <a:extLst>
              <a:ext uri="{FF2B5EF4-FFF2-40B4-BE49-F238E27FC236}">
                <a16:creationId xmlns:a16="http://schemas.microsoft.com/office/drawing/2014/main" id="{88FE5F78-30F9-8526-A94A-4FF7998D9363}"/>
              </a:ext>
            </a:extLst>
          </p:cNvPr>
          <p:cNvSpPr txBox="1"/>
          <p:nvPr/>
        </p:nvSpPr>
        <p:spPr>
          <a:xfrm>
            <a:off x="209442" y="1144595"/>
            <a:ext cx="11677758" cy="1077218"/>
          </a:xfrm>
          <a:prstGeom prst="rect">
            <a:avLst/>
          </a:prstGeom>
          <a:noFill/>
        </p:spPr>
        <p:txBody>
          <a:bodyPr wrap="square">
            <a:spAutoFit/>
          </a:bodyPr>
          <a:lstStyle/>
          <a:p>
            <a:pPr algn="just"/>
            <a:r>
              <a:rPr lang="it-IT" sz="1600" dirty="0">
                <a:latin typeface="Candara Light" panose="020E0502030303020204" pitchFamily="34" charset="0"/>
              </a:rPr>
              <a:t>Il punto di misurazione della barriera luminosa deve trovarsi ad un'altezza di </a:t>
            </a:r>
            <a:r>
              <a:rPr lang="it-IT" sz="1600" b="1" u="sng" dirty="0">
                <a:latin typeface="Candara Light" panose="020E0502030303020204" pitchFamily="34" charset="0"/>
              </a:rPr>
              <a:t>25 cm </a:t>
            </a:r>
            <a:r>
              <a:rPr lang="it-IT" sz="1600" dirty="0">
                <a:latin typeface="Candara Light" panose="020E0502030303020204" pitchFamily="34" charset="0"/>
              </a:rPr>
              <a:t>sopra la superficie della neve. </a:t>
            </a:r>
          </a:p>
          <a:p>
            <a:pPr algn="just"/>
            <a:r>
              <a:rPr lang="it-IT" sz="1600" dirty="0">
                <a:latin typeface="Candara Light" panose="020E0502030303020204" pitchFamily="34" charset="0"/>
              </a:rPr>
              <a:t>Per montare le fotocellule all'arrivo è necessario utilizzare pali di legno, plastica o metallo con un diametro massimo di 6 cm o non più grandi di 6 cm x 6 cm. I pali devono essere installati in modo che restino stabili nella o sulla neve, sufficientemente lontani dal lato del percorso […]</a:t>
            </a:r>
          </a:p>
        </p:txBody>
      </p:sp>
      <p:sp>
        <p:nvSpPr>
          <p:cNvPr id="8" name="CasellaDiTesto 7">
            <a:extLst>
              <a:ext uri="{FF2B5EF4-FFF2-40B4-BE49-F238E27FC236}">
                <a16:creationId xmlns:a16="http://schemas.microsoft.com/office/drawing/2014/main" id="{776215E1-5D4F-D347-5038-B36583FE8566}"/>
              </a:ext>
            </a:extLst>
          </p:cNvPr>
          <p:cNvSpPr txBox="1"/>
          <p:nvPr/>
        </p:nvSpPr>
        <p:spPr>
          <a:xfrm>
            <a:off x="209442" y="4390008"/>
            <a:ext cx="11766247" cy="1754326"/>
          </a:xfrm>
          <a:prstGeom prst="rect">
            <a:avLst/>
          </a:prstGeom>
          <a:noFill/>
        </p:spPr>
        <p:txBody>
          <a:bodyPr wrap="square" rtlCol="0">
            <a:spAutoFit/>
          </a:bodyPr>
          <a:lstStyle/>
          <a:p>
            <a:r>
              <a:rPr lang="it-IT" sz="1800" dirty="0">
                <a:latin typeface="Candara Light" panose="020E0502030303020204" pitchFamily="34" charset="0"/>
              </a:rPr>
              <a:t>ATTENZIONE A:</a:t>
            </a:r>
          </a:p>
          <a:p>
            <a:r>
              <a:rPr lang="it-IT" sz="1800" dirty="0">
                <a:latin typeface="Candara Light" panose="020E0502030303020204" pitchFamily="34" charset="0"/>
              </a:rPr>
              <a:t>- garantire sempre un passaggio per il personale di servizio in modo che non attraversi l’arrivo </a:t>
            </a:r>
          </a:p>
          <a:p>
            <a:r>
              <a:rPr lang="it-IT" sz="1800" dirty="0">
                <a:latin typeface="Candara Light" panose="020E0502030303020204" pitchFamily="34" charset="0"/>
              </a:rPr>
              <a:t>- passaggi molto ravvicinati tra un’atleta e l’altro potrebbero non ‘’ far scattare’’ la fotocellula con mancato impulso di arrivo</a:t>
            </a:r>
          </a:p>
          <a:p>
            <a:r>
              <a:rPr lang="it-IT" sz="1800" dirty="0">
                <a:latin typeface="Candara Light" panose="020E0502030303020204" pitchFamily="34" charset="0"/>
              </a:rPr>
              <a:t>- la neve si scioglie – potrebbe succedere che la fotocellula si disallinea andando in corto e interrompendo il segnale e generando impulsi inutili</a:t>
            </a:r>
          </a:p>
        </p:txBody>
      </p:sp>
    </p:spTree>
    <p:extLst>
      <p:ext uri="{BB962C8B-B14F-4D97-AF65-F5344CB8AC3E}">
        <p14:creationId xmlns:p14="http://schemas.microsoft.com/office/powerpoint/2010/main" val="268969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 </a:t>
            </a:r>
            <a:r>
              <a:rPr lang="it-IT" sz="3200" dirty="0">
                <a:solidFill>
                  <a:srgbClr val="0070C0"/>
                </a:solidFill>
                <a:latin typeface="Calibri"/>
                <a:ea typeface="Calibri"/>
                <a:cs typeface="Calibri"/>
                <a:sym typeface="Calibri"/>
              </a:rPr>
              <a:t>ARRIVO&amp;PHOTOFINISH </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pic>
        <p:nvPicPr>
          <p:cNvPr id="9" name="Immagine 8">
            <a:extLst>
              <a:ext uri="{FF2B5EF4-FFF2-40B4-BE49-F238E27FC236}">
                <a16:creationId xmlns:a16="http://schemas.microsoft.com/office/drawing/2014/main" id="{B6DBA94E-3DC1-7708-E226-6391452AC2C0}"/>
              </a:ext>
            </a:extLst>
          </p:cNvPr>
          <p:cNvPicPr>
            <a:picLocks noChangeAspect="1"/>
          </p:cNvPicPr>
          <p:nvPr/>
        </p:nvPicPr>
        <p:blipFill rotWithShape="1">
          <a:blip r:embed="rId3"/>
          <a:srcRect l="1099" t="51463" r="1602" b="1721"/>
          <a:stretch/>
        </p:blipFill>
        <p:spPr>
          <a:xfrm>
            <a:off x="4041654" y="980077"/>
            <a:ext cx="2692473" cy="1551757"/>
          </a:xfrm>
          <a:prstGeom prst="rect">
            <a:avLst/>
          </a:prstGeom>
        </p:spPr>
      </p:pic>
      <p:pic>
        <p:nvPicPr>
          <p:cNvPr id="2" name="Immagine 1">
            <a:extLst>
              <a:ext uri="{FF2B5EF4-FFF2-40B4-BE49-F238E27FC236}">
                <a16:creationId xmlns:a16="http://schemas.microsoft.com/office/drawing/2014/main" id="{750122C1-9CE7-99E3-5113-91F76FB987AE}"/>
              </a:ext>
            </a:extLst>
          </p:cNvPr>
          <p:cNvPicPr>
            <a:picLocks noChangeAspect="1"/>
          </p:cNvPicPr>
          <p:nvPr/>
        </p:nvPicPr>
        <p:blipFill rotWithShape="1">
          <a:blip r:embed="rId3"/>
          <a:srcRect l="1324" t="1710" r="1323" b="48536"/>
          <a:stretch/>
        </p:blipFill>
        <p:spPr>
          <a:xfrm>
            <a:off x="934064" y="947969"/>
            <a:ext cx="2692474" cy="1648177"/>
          </a:xfrm>
          <a:prstGeom prst="rect">
            <a:avLst/>
          </a:prstGeom>
        </p:spPr>
      </p:pic>
      <p:pic>
        <p:nvPicPr>
          <p:cNvPr id="6" name="Immagine 5">
            <a:extLst>
              <a:ext uri="{FF2B5EF4-FFF2-40B4-BE49-F238E27FC236}">
                <a16:creationId xmlns:a16="http://schemas.microsoft.com/office/drawing/2014/main" id="{72BCADCF-D48E-E9F8-77AA-876F0009E339}"/>
              </a:ext>
            </a:extLst>
          </p:cNvPr>
          <p:cNvPicPr>
            <a:picLocks noChangeAspect="1"/>
          </p:cNvPicPr>
          <p:nvPr/>
        </p:nvPicPr>
        <p:blipFill rotWithShape="1">
          <a:blip r:embed="rId4"/>
          <a:srcRect r="28961"/>
          <a:stretch/>
        </p:blipFill>
        <p:spPr>
          <a:xfrm>
            <a:off x="8653955" y="980077"/>
            <a:ext cx="2381564" cy="1583957"/>
          </a:xfrm>
          <a:prstGeom prst="rect">
            <a:avLst/>
          </a:prstGeom>
        </p:spPr>
      </p:pic>
      <p:sp>
        <p:nvSpPr>
          <p:cNvPr id="3" name="CasellaDiTesto 2">
            <a:extLst>
              <a:ext uri="{FF2B5EF4-FFF2-40B4-BE49-F238E27FC236}">
                <a16:creationId xmlns:a16="http://schemas.microsoft.com/office/drawing/2014/main" id="{0490C40A-761E-2C2B-442F-B2CCCFF8036A}"/>
              </a:ext>
            </a:extLst>
          </p:cNvPr>
          <p:cNvSpPr txBox="1"/>
          <p:nvPr/>
        </p:nvSpPr>
        <p:spPr>
          <a:xfrm>
            <a:off x="403122" y="2707869"/>
            <a:ext cx="11661723" cy="1815882"/>
          </a:xfrm>
          <a:prstGeom prst="rect">
            <a:avLst/>
          </a:prstGeom>
          <a:noFill/>
        </p:spPr>
        <p:txBody>
          <a:bodyPr wrap="square" rtlCol="0">
            <a:spAutoFit/>
          </a:bodyPr>
          <a:lstStyle/>
          <a:p>
            <a:r>
              <a:rPr lang="it-IT" sz="1600" dirty="0">
                <a:latin typeface="Candara Light" panose="020E0502030303020204" pitchFamily="34" charset="0"/>
              </a:rPr>
              <a:t>Es dimensione frame:</a:t>
            </a:r>
          </a:p>
          <a:p>
            <a:r>
              <a:rPr lang="it-IT" sz="1600" dirty="0">
                <a:latin typeface="Candara Light" panose="020E0502030303020204" pitchFamily="34" charset="0"/>
              </a:rPr>
              <a:t>- 10 km skiroll </a:t>
            </a:r>
            <a:r>
              <a:rPr lang="it-IT" sz="1600" dirty="0">
                <a:latin typeface="Candara Light" panose="020E0502030303020204" pitchFamily="34" charset="0"/>
                <a:sym typeface="Wingdings" panose="05000000000000000000" pitchFamily="2" charset="2"/>
              </a:rPr>
              <a:t></a:t>
            </a:r>
            <a:r>
              <a:rPr lang="it-IT" sz="1600" dirty="0">
                <a:latin typeface="Candara Light" panose="020E0502030303020204" pitchFamily="34" charset="0"/>
              </a:rPr>
              <a:t> I concorrente: 19’03’’ </a:t>
            </a:r>
            <a:r>
              <a:rPr lang="it-IT" sz="1600" dirty="0">
                <a:latin typeface="Candara Light" panose="020E0502030303020204" pitchFamily="34" charset="0"/>
                <a:sym typeface="Wingdings" panose="05000000000000000000" pitchFamily="2" charset="2"/>
              </a:rPr>
              <a:t> velocità media: 8,77 m/s</a:t>
            </a:r>
          </a:p>
          <a:p>
            <a:r>
              <a:rPr lang="it-IT" sz="1600" dirty="0">
                <a:latin typeface="Candara Light" panose="020E0502030303020204" pitchFamily="34" charset="0"/>
                <a:sym typeface="Wingdings" panose="05000000000000000000" pitchFamily="2" charset="2"/>
              </a:rPr>
              <a:t>- velocità di registrazione impostata sul </a:t>
            </a:r>
            <a:r>
              <a:rPr lang="it-IT" sz="1600" dirty="0" err="1">
                <a:latin typeface="Candara Light" panose="020E0502030303020204" pitchFamily="34" charset="0"/>
                <a:sym typeface="Wingdings" panose="05000000000000000000" pitchFamily="2" charset="2"/>
              </a:rPr>
              <a:t>lynx</a:t>
            </a:r>
            <a:r>
              <a:rPr lang="it-IT" sz="1600" dirty="0">
                <a:latin typeface="Candara Light" panose="020E0502030303020204" pitchFamily="34" charset="0"/>
                <a:sym typeface="Wingdings" panose="05000000000000000000" pitchFamily="2" charset="2"/>
              </a:rPr>
              <a:t>  2000 fps (frame per second)  1 frame ogni 0,0005 s</a:t>
            </a:r>
          </a:p>
          <a:p>
            <a:r>
              <a:rPr lang="it-IT" sz="1600" dirty="0">
                <a:latin typeface="Candara Light" panose="020E0502030303020204" pitchFamily="34" charset="0"/>
                <a:sym typeface="Wingdings" panose="05000000000000000000" pitchFamily="2" charset="2"/>
              </a:rPr>
              <a:t>- dimensione frame  8,77 m/s * 0,0005 s=  0,004 m</a:t>
            </a:r>
          </a:p>
          <a:p>
            <a:r>
              <a:rPr lang="it-IT" sz="1600" b="1" dirty="0">
                <a:latin typeface="Candara Light" panose="020E0502030303020204" pitchFamily="34" charset="0"/>
                <a:sym typeface="Wingdings" panose="05000000000000000000" pitchFamily="2" charset="2"/>
              </a:rPr>
              <a:t>Il valore dei frames x second è da impostare in funzione delle velocità dei concorrenti.</a:t>
            </a:r>
          </a:p>
          <a:p>
            <a:r>
              <a:rPr lang="it-IT" sz="1600" dirty="0">
                <a:latin typeface="Candara Light" panose="020E0502030303020204" pitchFamily="34" charset="0"/>
                <a:sym typeface="Wingdings" panose="05000000000000000000" pitchFamily="2" charset="2"/>
              </a:rPr>
              <a:t>Velocità bassa 	 N. di frames bassi</a:t>
            </a:r>
          </a:p>
          <a:p>
            <a:r>
              <a:rPr lang="it-IT" sz="1600" dirty="0">
                <a:latin typeface="Candara Light" panose="020E0502030303020204" pitchFamily="34" charset="0"/>
                <a:sym typeface="Wingdings" panose="05000000000000000000" pitchFamily="2" charset="2"/>
              </a:rPr>
              <a:t>Velocità Alta	 N. di frames alti</a:t>
            </a:r>
          </a:p>
        </p:txBody>
      </p:sp>
      <p:sp>
        <p:nvSpPr>
          <p:cNvPr id="5" name="CasellaDiTesto 4">
            <a:extLst>
              <a:ext uri="{FF2B5EF4-FFF2-40B4-BE49-F238E27FC236}">
                <a16:creationId xmlns:a16="http://schemas.microsoft.com/office/drawing/2014/main" id="{2D3E2DE7-70CA-39EA-8766-7CEDD819D0DB}"/>
              </a:ext>
            </a:extLst>
          </p:cNvPr>
          <p:cNvSpPr txBox="1"/>
          <p:nvPr/>
        </p:nvSpPr>
        <p:spPr>
          <a:xfrm>
            <a:off x="403122" y="4632737"/>
            <a:ext cx="10795819" cy="1569660"/>
          </a:xfrm>
          <a:prstGeom prst="rect">
            <a:avLst/>
          </a:prstGeom>
          <a:noFill/>
        </p:spPr>
        <p:txBody>
          <a:bodyPr wrap="square">
            <a:spAutoFit/>
          </a:bodyPr>
          <a:lstStyle/>
          <a:p>
            <a:pPr algn="just"/>
            <a:r>
              <a:rPr lang="it-IT" sz="1600" dirty="0">
                <a:latin typeface="Candara Light" panose="020E0502030303020204" pitchFamily="34" charset="0"/>
              </a:rPr>
              <a:t>Nel caso di un errore del Sistema A e del Sistema B, e laddove l'arrivo del concorrente è stato registrato dal sistema del fotofinish, questo tempo di arrivo deve essere utilizzato al posto del cronometraggio manuale utilizzando un fattore di correzione. </a:t>
            </a:r>
          </a:p>
          <a:p>
            <a:pPr algn="just"/>
            <a:r>
              <a:rPr lang="it-IT" sz="1600" dirty="0">
                <a:latin typeface="Candara Light" panose="020E0502030303020204" pitchFamily="34" charset="0"/>
              </a:rPr>
              <a:t>Il fattore di correzione dovrebbe essere la differenza tra il tempo preso dal sistema del fotofinish ed i tempi elettronici dei 3 concorrenti prima del tempo mancato. La somma dei 3 tempi di differenza viene divisa per 3 che dovrà essere applicata al tempo al fotofinish del concorrente sprovvisto di tempo elettronico.</a:t>
            </a:r>
          </a:p>
        </p:txBody>
      </p:sp>
    </p:spTree>
    <p:extLst>
      <p:ext uri="{BB962C8B-B14F-4D97-AF65-F5344CB8AC3E}">
        <p14:creationId xmlns:p14="http://schemas.microsoft.com/office/powerpoint/2010/main" val="261075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-SET</a:t>
            </a:r>
            <a:r>
              <a:rPr lang="it-IT" sz="3200" dirty="0">
                <a:solidFill>
                  <a:srgbClr val="0070C0"/>
                </a:solidFill>
                <a:latin typeface="Calibri"/>
                <a:ea typeface="Calibri"/>
                <a:cs typeface="Calibri"/>
                <a:sym typeface="Calibri"/>
              </a:rPr>
              <a:t>UP PER COMPETIZIONI</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pic>
        <p:nvPicPr>
          <p:cNvPr id="2" name="Immagine 1">
            <a:extLst>
              <a:ext uri="{FF2B5EF4-FFF2-40B4-BE49-F238E27FC236}">
                <a16:creationId xmlns:a16="http://schemas.microsoft.com/office/drawing/2014/main" id="{F575441A-0EB1-6870-42FD-99B36A58B5B9}"/>
              </a:ext>
            </a:extLst>
          </p:cNvPr>
          <p:cNvPicPr>
            <a:picLocks noChangeAspect="1"/>
          </p:cNvPicPr>
          <p:nvPr/>
        </p:nvPicPr>
        <p:blipFill>
          <a:blip r:embed="rId3"/>
          <a:stretch>
            <a:fillRect/>
          </a:stretch>
        </p:blipFill>
        <p:spPr>
          <a:xfrm>
            <a:off x="378491" y="1507301"/>
            <a:ext cx="3367599" cy="3644316"/>
          </a:xfrm>
          <a:prstGeom prst="rect">
            <a:avLst/>
          </a:prstGeom>
        </p:spPr>
      </p:pic>
      <p:pic>
        <p:nvPicPr>
          <p:cNvPr id="3" name="Immagine 2">
            <a:extLst>
              <a:ext uri="{FF2B5EF4-FFF2-40B4-BE49-F238E27FC236}">
                <a16:creationId xmlns:a16="http://schemas.microsoft.com/office/drawing/2014/main" id="{5A8283B1-61B2-6ACF-166D-91D28FF2B449}"/>
              </a:ext>
            </a:extLst>
          </p:cNvPr>
          <p:cNvPicPr>
            <a:picLocks noChangeAspect="1"/>
          </p:cNvPicPr>
          <p:nvPr/>
        </p:nvPicPr>
        <p:blipFill>
          <a:blip r:embed="rId4"/>
          <a:stretch>
            <a:fillRect/>
          </a:stretch>
        </p:blipFill>
        <p:spPr>
          <a:xfrm>
            <a:off x="4521709" y="1615455"/>
            <a:ext cx="3148582" cy="3627090"/>
          </a:xfrm>
          <a:prstGeom prst="rect">
            <a:avLst/>
          </a:prstGeom>
        </p:spPr>
      </p:pic>
      <p:pic>
        <p:nvPicPr>
          <p:cNvPr id="5" name="Immagine 4">
            <a:extLst>
              <a:ext uri="{FF2B5EF4-FFF2-40B4-BE49-F238E27FC236}">
                <a16:creationId xmlns:a16="http://schemas.microsoft.com/office/drawing/2014/main" id="{4B1AF7A0-19BC-B93C-7CE8-F7CFD791AA68}"/>
              </a:ext>
            </a:extLst>
          </p:cNvPr>
          <p:cNvPicPr>
            <a:picLocks noChangeAspect="1"/>
          </p:cNvPicPr>
          <p:nvPr/>
        </p:nvPicPr>
        <p:blipFill>
          <a:blip r:embed="rId5"/>
          <a:stretch>
            <a:fillRect/>
          </a:stretch>
        </p:blipFill>
        <p:spPr>
          <a:xfrm>
            <a:off x="8222265" y="1615455"/>
            <a:ext cx="3469390" cy="3627090"/>
          </a:xfrm>
          <a:prstGeom prst="rect">
            <a:avLst/>
          </a:prstGeom>
        </p:spPr>
      </p:pic>
      <p:sp>
        <p:nvSpPr>
          <p:cNvPr id="4" name="CasellaDiTesto 3">
            <a:extLst>
              <a:ext uri="{FF2B5EF4-FFF2-40B4-BE49-F238E27FC236}">
                <a16:creationId xmlns:a16="http://schemas.microsoft.com/office/drawing/2014/main" id="{561474E1-201A-5380-B162-35CFA6748591}"/>
              </a:ext>
            </a:extLst>
          </p:cNvPr>
          <p:cNvSpPr txBox="1"/>
          <p:nvPr/>
        </p:nvSpPr>
        <p:spPr>
          <a:xfrm>
            <a:off x="540774" y="5151617"/>
            <a:ext cx="3148582" cy="307777"/>
          </a:xfrm>
          <a:prstGeom prst="rect">
            <a:avLst/>
          </a:prstGeom>
          <a:noFill/>
        </p:spPr>
        <p:txBody>
          <a:bodyPr wrap="square" rtlCol="0">
            <a:spAutoFit/>
          </a:bodyPr>
          <a:lstStyle/>
          <a:p>
            <a:pPr algn="ctr"/>
            <a:r>
              <a:rPr lang="it-IT" b="1" dirty="0"/>
              <a:t>Set up per individuale</a:t>
            </a:r>
          </a:p>
        </p:txBody>
      </p:sp>
      <p:sp>
        <p:nvSpPr>
          <p:cNvPr id="6" name="CasellaDiTesto 5">
            <a:extLst>
              <a:ext uri="{FF2B5EF4-FFF2-40B4-BE49-F238E27FC236}">
                <a16:creationId xmlns:a16="http://schemas.microsoft.com/office/drawing/2014/main" id="{C673415D-1838-8C87-44DF-F883FF665155}"/>
              </a:ext>
            </a:extLst>
          </p:cNvPr>
          <p:cNvSpPr txBox="1"/>
          <p:nvPr/>
        </p:nvSpPr>
        <p:spPr>
          <a:xfrm>
            <a:off x="4521709" y="5151617"/>
            <a:ext cx="3148582" cy="307777"/>
          </a:xfrm>
          <a:prstGeom prst="rect">
            <a:avLst/>
          </a:prstGeom>
          <a:noFill/>
        </p:spPr>
        <p:txBody>
          <a:bodyPr wrap="square" rtlCol="0">
            <a:spAutoFit/>
          </a:bodyPr>
          <a:lstStyle/>
          <a:p>
            <a:pPr algn="ctr"/>
            <a:r>
              <a:rPr lang="it-IT" b="1" dirty="0"/>
              <a:t>Set up per Batterie</a:t>
            </a:r>
          </a:p>
        </p:txBody>
      </p:sp>
      <p:sp>
        <p:nvSpPr>
          <p:cNvPr id="7" name="CasellaDiTesto 6">
            <a:extLst>
              <a:ext uri="{FF2B5EF4-FFF2-40B4-BE49-F238E27FC236}">
                <a16:creationId xmlns:a16="http://schemas.microsoft.com/office/drawing/2014/main" id="{7CD61830-52F2-8E8A-4B9F-5B1557AA8605}"/>
              </a:ext>
            </a:extLst>
          </p:cNvPr>
          <p:cNvSpPr txBox="1"/>
          <p:nvPr/>
        </p:nvSpPr>
        <p:spPr>
          <a:xfrm>
            <a:off x="8382669" y="5151616"/>
            <a:ext cx="3148582" cy="307777"/>
          </a:xfrm>
          <a:prstGeom prst="rect">
            <a:avLst/>
          </a:prstGeom>
          <a:noFill/>
        </p:spPr>
        <p:txBody>
          <a:bodyPr wrap="square" rtlCol="0">
            <a:spAutoFit/>
          </a:bodyPr>
          <a:lstStyle/>
          <a:p>
            <a:pPr algn="ctr"/>
            <a:r>
              <a:rPr lang="it-IT" b="1" dirty="0"/>
              <a:t>Set up per Inseguimento</a:t>
            </a:r>
          </a:p>
        </p:txBody>
      </p:sp>
    </p:spTree>
    <p:extLst>
      <p:ext uri="{BB962C8B-B14F-4D97-AF65-F5344CB8AC3E}">
        <p14:creationId xmlns:p14="http://schemas.microsoft.com/office/powerpoint/2010/main" val="1886731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6" name="Google Shape;166;p9"/>
          <p:cNvSpPr/>
          <p:nvPr/>
        </p:nvSpPr>
        <p:spPr>
          <a:xfrm>
            <a:off x="2560851" y="251507"/>
            <a:ext cx="789583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a:t>
            </a:r>
            <a:r>
              <a:rPr lang="it-IT" sz="3200" dirty="0">
                <a:solidFill>
                  <a:srgbClr val="0070C0"/>
                </a:solidFill>
                <a:latin typeface="Calibri"/>
                <a:ea typeface="Calibri"/>
                <a:cs typeface="Calibri"/>
                <a:sym typeface="Calibri"/>
              </a:rPr>
              <a:t>CALCOLO DEI RISULTATI</a:t>
            </a:r>
          </a:p>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IN CASO DI PARIT</a:t>
            </a:r>
            <a:r>
              <a:rPr lang="it-IT" sz="3200" dirty="0">
                <a:solidFill>
                  <a:srgbClr val="0070C0"/>
                </a:solidFill>
                <a:latin typeface="Calibri"/>
                <a:ea typeface="Calibri"/>
                <a:cs typeface="Calibri"/>
                <a:sym typeface="Calibri"/>
              </a:rPr>
              <a:t>A’</a:t>
            </a:r>
            <a:r>
              <a:rPr lang="it-IT" sz="3200" b="0" i="0" u="none" strike="noStrike" cap="none" dirty="0">
                <a:solidFill>
                  <a:srgbClr val="0070C0"/>
                </a:solidFill>
                <a:latin typeface="Calibri"/>
                <a:ea typeface="Calibri"/>
                <a:cs typeface="Calibri"/>
                <a:sym typeface="Calibri"/>
              </a:rPr>
              <a:t>-</a:t>
            </a:r>
            <a:endParaRPr sz="1000" b="0" i="0" u="none" strike="noStrike" cap="none" dirty="0">
              <a:solidFill>
                <a:srgbClr val="000000"/>
              </a:solidFill>
              <a:latin typeface="Arial"/>
              <a:ea typeface="Arial"/>
              <a:cs typeface="Arial"/>
              <a:sym typeface="Arial"/>
            </a:endParaRPr>
          </a:p>
        </p:txBody>
      </p:sp>
      <p:sp>
        <p:nvSpPr>
          <p:cNvPr id="2" name="CasellaDiTesto 1">
            <a:extLst>
              <a:ext uri="{FF2B5EF4-FFF2-40B4-BE49-F238E27FC236}">
                <a16:creationId xmlns:a16="http://schemas.microsoft.com/office/drawing/2014/main" id="{56F3B0BC-5AFC-E40B-6C0E-7332AD6F2E74}"/>
              </a:ext>
            </a:extLst>
          </p:cNvPr>
          <p:cNvSpPr txBox="1"/>
          <p:nvPr/>
        </p:nvSpPr>
        <p:spPr>
          <a:xfrm>
            <a:off x="353961" y="1328685"/>
            <a:ext cx="11336594" cy="4031873"/>
          </a:xfrm>
          <a:prstGeom prst="rect">
            <a:avLst/>
          </a:prstGeom>
          <a:noFill/>
        </p:spPr>
        <p:txBody>
          <a:bodyPr wrap="square" rtlCol="0">
            <a:spAutoFit/>
          </a:bodyPr>
          <a:lstStyle/>
          <a:p>
            <a:pPr algn="just">
              <a:lnSpc>
                <a:spcPct val="150000"/>
              </a:lnSpc>
            </a:pPr>
            <a:r>
              <a:rPr lang="it-IT" sz="2000" dirty="0">
                <a:latin typeface="Candara Light" panose="020E0502030303020204" pitchFamily="34" charset="0"/>
                <a:ea typeface="Calibri" panose="020F0502020204030204" pitchFamily="34" charset="0"/>
                <a:cs typeface="Calibri" panose="020F0502020204030204" pitchFamily="34" charset="0"/>
              </a:rPr>
              <a:t>In caso di parità:</a:t>
            </a:r>
          </a:p>
          <a:p>
            <a:pPr marL="285750" indent="-285750" algn="just">
              <a:lnSpc>
                <a:spcPct val="150000"/>
              </a:lnSpc>
              <a:buFont typeface="Arial" panose="020B0604020202020204" pitchFamily="34" charset="0"/>
              <a:buChar char="•"/>
            </a:pPr>
            <a:r>
              <a:rPr lang="it-IT" sz="2000" i="1" dirty="0">
                <a:latin typeface="Candara Light" panose="020E0502030303020204" pitchFamily="34" charset="0"/>
                <a:ea typeface="Calibri" panose="020F0502020204030204" pitchFamily="34" charset="0"/>
                <a:cs typeface="Calibri" panose="020F0502020204030204" pitchFamily="34" charset="0"/>
              </a:rPr>
              <a:t>competizioni individuali 	</a:t>
            </a:r>
            <a:r>
              <a:rPr lang="it-IT" sz="20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gli atleti con eguale tempo vengono classifica con la stessa posizione</a:t>
            </a:r>
          </a:p>
          <a:p>
            <a:pPr marL="285750" indent="-285750" algn="just">
              <a:lnSpc>
                <a:spcPct val="150000"/>
              </a:lnSpc>
              <a:buFont typeface="Arial" panose="020B0604020202020204" pitchFamily="34" charset="0"/>
              <a:buChar char="•"/>
            </a:pPr>
            <a:r>
              <a:rPr lang="it-IT" sz="20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Competizioni Massa		le posizioni vengono definite utilizzando l’immagine del photofinish</a:t>
            </a:r>
          </a:p>
          <a:p>
            <a:pPr marL="285750" indent="-285750" algn="just">
              <a:lnSpc>
                <a:spcPct val="150000"/>
              </a:lnSpc>
              <a:buFont typeface="Arial" panose="020B0604020202020204" pitchFamily="34" charset="0"/>
              <a:buChar char="•"/>
            </a:pPr>
            <a:r>
              <a:rPr lang="it-IT" sz="20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Competizioni Sprint	</a:t>
            </a:r>
          </a:p>
          <a:p>
            <a:pPr lvl="7" algn="just">
              <a:lnSpc>
                <a:spcPct val="150000"/>
              </a:lnSpc>
            </a:pPr>
            <a:r>
              <a:rPr lang="it-IT" sz="20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 Qualifiche: gli atleti con stesso tempo vengono qualificati in funzione del loro punteggio SPRINT FISI – gli atleti con stesso tempo NON qualificati per le fasi finali verranno classificati con la stessa posizione.</a:t>
            </a:r>
          </a:p>
          <a:p>
            <a:pPr lvl="3" algn="just">
              <a:lnSpc>
                <a:spcPct val="150000"/>
              </a:lnSpc>
            </a:pPr>
            <a:r>
              <a:rPr lang="it-IT" sz="20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 Batterie: le posizioni vengono definite utilizzando l’immagine del photofinish; in caso di parimerito gli atleti verranno classificati in funzione dei punti FISI.</a:t>
            </a:r>
          </a:p>
          <a:p>
            <a:pPr algn="just"/>
            <a:r>
              <a:rPr lang="it-IT" sz="1600" i="1" dirty="0">
                <a:latin typeface="Candara Light" panose="020E0502030303020204" pitchFamily="34" charset="0"/>
                <a:ea typeface="Calibri" panose="020F0502020204030204" pitchFamily="34" charset="0"/>
                <a:cs typeface="Calibri" panose="020F0502020204030204" pitchFamily="34" charset="0"/>
                <a:sym typeface="Wingdings" panose="05000000000000000000" pitchFamily="2" charset="2"/>
              </a:rPr>
              <a:t> </a:t>
            </a:r>
            <a:endParaRPr lang="it-IT" sz="1600" i="1" dirty="0">
              <a:latin typeface="Candara Light" panose="020E0502030303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44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19" y="2034138"/>
            <a:ext cx="9637959"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1" u="none" strike="noStrike" cap="none" dirty="0">
                <a:solidFill>
                  <a:schemeClr val="dk1"/>
                </a:solidFill>
                <a:latin typeface="Arial"/>
                <a:ea typeface="Calibri"/>
                <a:cs typeface="Arial"/>
                <a:sym typeface="Arial"/>
              </a:rPr>
              <a:t>Dlgs n. 120 del 29/08/2023</a:t>
            </a:r>
            <a:endParaRPr sz="1400" b="0" i="0" u="none" strike="noStrike" cap="none" dirty="0">
              <a:solidFill>
                <a:srgbClr val="000000"/>
              </a:solidFill>
              <a:latin typeface="Arial"/>
              <a:ea typeface="Arial"/>
              <a:cs typeface="Arial"/>
              <a:sym typeface="Arial"/>
            </a:endParaRPr>
          </a:p>
        </p:txBody>
      </p:sp>
      <p:sp>
        <p:nvSpPr>
          <p:cNvPr id="147" name="Google Shape;147;p7"/>
          <p:cNvSpPr txBox="1"/>
          <p:nvPr/>
        </p:nvSpPr>
        <p:spPr>
          <a:xfrm>
            <a:off x="266699" y="3429000"/>
            <a:ext cx="11658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Arial"/>
                <a:ea typeface="Arial"/>
                <a:cs typeface="Arial"/>
                <a:sym typeface="Arial"/>
              </a:rPr>
              <a:t>Relatore </a:t>
            </a:r>
            <a:r>
              <a:rPr lang="it-IT" sz="1800" dirty="0">
                <a:solidFill>
                  <a:schemeClr val="dk1"/>
                </a:solidFill>
              </a:rPr>
              <a:t>Francesco</a:t>
            </a:r>
            <a:r>
              <a:rPr lang="it-IT" sz="1800" b="0" i="0" u="none" strike="noStrike" cap="none" dirty="0">
                <a:solidFill>
                  <a:schemeClr val="dk1"/>
                </a:solidFill>
                <a:latin typeface="Arial"/>
                <a:ea typeface="Arial"/>
                <a:cs typeface="Arial"/>
                <a:sym typeface="Arial"/>
              </a:rPr>
              <a:t> Bettoni – Vice presidente FISI</a:t>
            </a:r>
            <a:endParaRPr sz="1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34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20" y="1434370"/>
            <a:ext cx="9637959"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ndara Light" panose="020E0502030303020204" pitchFamily="34" charset="0"/>
                <a:ea typeface="Calibri"/>
                <a:cs typeface="Calibri"/>
                <a:sym typeface="Calibri"/>
              </a:rPr>
              <a:t>REGOLAMENTO TECNICO FEDERALE</a:t>
            </a:r>
            <a:endParaRPr sz="1400" b="0" i="0" u="none" strike="noStrike" cap="none" dirty="0">
              <a:solidFill>
                <a:srgbClr val="000000"/>
              </a:solidFill>
              <a:latin typeface="Candara Light" panose="020E0502030303020204" pitchFamily="34" charset="0"/>
              <a:sym typeface="Arial"/>
            </a:endParaRPr>
          </a:p>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chemeClr val="dk1"/>
                </a:solidFill>
                <a:latin typeface="Candara Light" panose="020E0502030303020204" pitchFamily="34" charset="0"/>
                <a:ea typeface="Calibri"/>
                <a:cs typeface="Calibri"/>
                <a:sym typeface="Calibri"/>
              </a:rPr>
              <a:t>SCI NORDICO</a:t>
            </a:r>
            <a:endParaRPr sz="1400" b="0" i="0" u="none" strike="noStrike" cap="none" dirty="0">
              <a:solidFill>
                <a:srgbClr val="000000"/>
              </a:solidFill>
              <a:latin typeface="Candara Light" panose="020E0502030303020204" pitchFamily="34" charset="0"/>
              <a:sym typeface="Arial"/>
            </a:endParaRPr>
          </a:p>
        </p:txBody>
      </p:sp>
      <p:sp>
        <p:nvSpPr>
          <p:cNvPr id="147" name="Google Shape;147;p7"/>
          <p:cNvSpPr txBox="1"/>
          <p:nvPr/>
        </p:nvSpPr>
        <p:spPr>
          <a:xfrm>
            <a:off x="266699" y="4264742"/>
            <a:ext cx="11658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Candara Light" panose="020E0502030303020204" pitchFamily="34" charset="0"/>
                <a:sym typeface="Arial"/>
              </a:rPr>
              <a:t>Pubblicato sul sito: </a:t>
            </a:r>
            <a:r>
              <a:rPr lang="it-IT" sz="1800" b="0" i="0" u="sng" strike="noStrike" cap="none" dirty="0">
                <a:solidFill>
                  <a:schemeClr val="dk1"/>
                </a:solidFill>
                <a:latin typeface="Candara Light" panose="020E0502030303020204" pitchFamily="34" charset="0"/>
                <a:sym typeface="Arial"/>
                <a:hlinkClick r:id="rId3">
                  <a:extLst>
                    <a:ext uri="{A12FA001-AC4F-418D-AE19-62706E023703}">
                      <ahyp:hlinkClr xmlns:ahyp="http://schemas.microsoft.com/office/drawing/2018/hyperlinkcolor" val="tx"/>
                    </a:ext>
                  </a:extLst>
                </a:hlinkClick>
              </a:rPr>
              <a:t>https://www.fisi.org/federazione/federazione-agenda-degli-sport-invernali/</a:t>
            </a:r>
            <a:r>
              <a:rPr lang="it-IT" sz="1800" b="0" i="0" u="none" strike="noStrike" cap="none" dirty="0">
                <a:solidFill>
                  <a:schemeClr val="dk1"/>
                </a:solidFill>
                <a:latin typeface="Candara Light" panose="020E0502030303020204" pitchFamily="34" charset="0"/>
                <a:sym typeface="Arial"/>
              </a:rPr>
              <a:t> e sull’app </a:t>
            </a:r>
            <a:r>
              <a:rPr lang="it-IT" sz="1800" b="1" i="0" u="none" strike="noStrike" cap="none" dirty="0">
                <a:solidFill>
                  <a:schemeClr val="dk1"/>
                </a:solidFill>
                <a:latin typeface="Candara Light" panose="020E0502030303020204" pitchFamily="34" charset="0"/>
                <a:sym typeface="Arial"/>
              </a:rPr>
              <a:t>MYFISI</a:t>
            </a:r>
            <a:endParaRPr sz="1800" b="1" i="0" u="none" strike="noStrike" cap="none" dirty="0">
              <a:solidFill>
                <a:schemeClr val="dk1"/>
              </a:solidFill>
              <a:latin typeface="Candara Light" panose="020E0502030303020204" pitchFamily="34" charset="0"/>
              <a:sym typeface="Arial"/>
            </a:endParaRPr>
          </a:p>
        </p:txBody>
      </p:sp>
    </p:spTree>
    <p:extLst>
      <p:ext uri="{BB962C8B-B14F-4D97-AF65-F5344CB8AC3E}">
        <p14:creationId xmlns:p14="http://schemas.microsoft.com/office/powerpoint/2010/main" val="172758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11"/>
          <p:cNvSpPr/>
          <p:nvPr/>
        </p:nvSpPr>
        <p:spPr>
          <a:xfrm>
            <a:off x="2977539" y="29119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ndara" panose="020E0502030303020204" pitchFamily="34" charset="0"/>
                <a:ea typeface="Calibri"/>
                <a:cs typeface="Calibri"/>
                <a:sym typeface="Calibri"/>
              </a:rPr>
              <a:t>-ANNI CATEGORIE e DISTANZE-</a:t>
            </a:r>
            <a:endParaRPr sz="1000" b="0" i="0" u="none" strike="noStrike" cap="none" dirty="0">
              <a:solidFill>
                <a:srgbClr val="000000"/>
              </a:solidFill>
              <a:latin typeface="Candara" panose="020E0502030303020204" pitchFamily="34" charset="0"/>
              <a:sym typeface="Arial"/>
            </a:endParaRPr>
          </a:p>
        </p:txBody>
      </p:sp>
      <p:pic>
        <p:nvPicPr>
          <p:cNvPr id="3" name="Immagine 2">
            <a:extLst>
              <a:ext uri="{FF2B5EF4-FFF2-40B4-BE49-F238E27FC236}">
                <a16:creationId xmlns:a16="http://schemas.microsoft.com/office/drawing/2014/main" id="{FD14E0F4-39DE-A18F-8B4A-CE8D43F7FBB1}"/>
              </a:ext>
            </a:extLst>
          </p:cNvPr>
          <p:cNvPicPr>
            <a:picLocks noChangeAspect="1"/>
          </p:cNvPicPr>
          <p:nvPr/>
        </p:nvPicPr>
        <p:blipFill>
          <a:blip r:embed="rId3"/>
          <a:stretch>
            <a:fillRect/>
          </a:stretch>
        </p:blipFill>
        <p:spPr>
          <a:xfrm>
            <a:off x="89164" y="1004339"/>
            <a:ext cx="8376410" cy="3378784"/>
          </a:xfrm>
          <a:prstGeom prst="rect">
            <a:avLst/>
          </a:prstGeom>
        </p:spPr>
      </p:pic>
      <p:pic>
        <p:nvPicPr>
          <p:cNvPr id="4" name="Immagine 3">
            <a:extLst>
              <a:ext uri="{FF2B5EF4-FFF2-40B4-BE49-F238E27FC236}">
                <a16:creationId xmlns:a16="http://schemas.microsoft.com/office/drawing/2014/main" id="{68E1CDF0-DA27-B96B-AF55-34CCE20BE5C5}"/>
              </a:ext>
            </a:extLst>
          </p:cNvPr>
          <p:cNvPicPr>
            <a:picLocks noChangeAspect="1"/>
          </p:cNvPicPr>
          <p:nvPr/>
        </p:nvPicPr>
        <p:blipFill>
          <a:blip r:embed="rId4"/>
          <a:stretch>
            <a:fillRect/>
          </a:stretch>
        </p:blipFill>
        <p:spPr>
          <a:xfrm>
            <a:off x="4222077" y="4181282"/>
            <a:ext cx="7880759" cy="22675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5" name="CasellaDiTesto 4">
            <a:extLst>
              <a:ext uri="{FF2B5EF4-FFF2-40B4-BE49-F238E27FC236}">
                <a16:creationId xmlns:a16="http://schemas.microsoft.com/office/drawing/2014/main" id="{3B8477D1-E3BF-FDB5-CB89-E418CDF51F88}"/>
              </a:ext>
            </a:extLst>
          </p:cNvPr>
          <p:cNvSpPr txBox="1"/>
          <p:nvPr/>
        </p:nvSpPr>
        <p:spPr>
          <a:xfrm>
            <a:off x="398206" y="1192112"/>
            <a:ext cx="11395587" cy="1600438"/>
          </a:xfrm>
          <a:prstGeom prst="rect">
            <a:avLst/>
          </a:prstGeom>
          <a:noFill/>
        </p:spPr>
        <p:txBody>
          <a:bodyPr wrap="square">
            <a:spAutoFit/>
          </a:bodyPr>
          <a:lstStyle/>
          <a:p>
            <a:r>
              <a:rPr lang="it-IT" sz="1400" b="1" dirty="0">
                <a:solidFill>
                  <a:srgbClr val="000000"/>
                </a:solidFill>
                <a:effectLst/>
                <a:latin typeface="Candara Light" panose="020E0502030303020204" pitchFamily="34" charset="0"/>
                <a:ea typeface="Times New Roman" panose="02020603050405020304" pitchFamily="18" charset="0"/>
              </a:rPr>
              <a:t>4.2.2 – PARTECIPAZIONE</a:t>
            </a:r>
            <a:br>
              <a:rPr lang="it-IT" sz="1400" b="1" dirty="0">
                <a:solidFill>
                  <a:srgbClr val="000000"/>
                </a:solidFill>
                <a:effectLst/>
                <a:latin typeface="Candara Light" panose="020E0502030303020204" pitchFamily="34" charset="0"/>
                <a:ea typeface="Times New Roman" panose="02020603050405020304" pitchFamily="18" charset="0"/>
              </a:rPr>
            </a:br>
            <a:r>
              <a:rPr lang="it-IT" sz="1400" dirty="0">
                <a:effectLst/>
                <a:latin typeface="Candara Light" panose="020E0502030303020204" pitchFamily="34" charset="0"/>
                <a:ea typeface="Times New Roman" panose="02020603050405020304" pitchFamily="18" charset="0"/>
              </a:rPr>
              <a:t>È consentita soltanto nella propria categoria </a:t>
            </a:r>
            <a:r>
              <a:rPr lang="it-IT" sz="1400" dirty="0">
                <a:solidFill>
                  <a:srgbClr val="FF0000"/>
                </a:solidFill>
                <a:effectLst/>
                <a:latin typeface="Candara Light" panose="020E0502030303020204" pitchFamily="34" charset="0"/>
                <a:ea typeface="Times New Roman" panose="02020603050405020304" pitchFamily="18" charset="0"/>
              </a:rPr>
              <a:t>o gruppo</a:t>
            </a:r>
            <a:r>
              <a:rPr lang="it-IT" sz="1400" dirty="0">
                <a:effectLst/>
                <a:latin typeface="Candara Light" panose="020E0502030303020204" pitchFamily="34" charset="0"/>
                <a:ea typeface="Times New Roman" panose="02020603050405020304" pitchFamily="18" charset="0"/>
              </a:rPr>
              <a:t>, se previst</a:t>
            </a:r>
            <a:r>
              <a:rPr lang="it-IT" sz="1400" dirty="0">
                <a:solidFill>
                  <a:srgbClr val="FF0000"/>
                </a:solidFill>
                <a:effectLst/>
                <a:latin typeface="Candara Light" panose="020E0502030303020204" pitchFamily="34" charset="0"/>
                <a:ea typeface="Times New Roman" panose="02020603050405020304" pitchFamily="18" charset="0"/>
              </a:rPr>
              <a:t>e</a:t>
            </a:r>
            <a:r>
              <a:rPr lang="it-IT" sz="1400" dirty="0">
                <a:effectLst/>
                <a:latin typeface="Candara Light" panose="020E0502030303020204" pitchFamily="34" charset="0"/>
                <a:ea typeface="Times New Roman" panose="02020603050405020304" pitchFamily="18" charset="0"/>
              </a:rPr>
              <a:t>. Se non prevista, è consentito, nei limiti previsti dalla tipologia e dalla distanza di gara (4.1.1), agli U16 di prendere parte alle competizioni U18 e U20 e agli U18 di prendere parte alle competizioni U20 e agli U20 di prendere parte alle competizioni assolute.</a:t>
            </a:r>
            <a:br>
              <a:rPr lang="it-IT" sz="1400" dirty="0">
                <a:effectLst/>
                <a:latin typeface="Candara Light" panose="020E0502030303020204" pitchFamily="34" charset="0"/>
                <a:ea typeface="Times New Roman" panose="02020603050405020304" pitchFamily="18" charset="0"/>
              </a:rPr>
            </a:br>
            <a:br>
              <a:rPr lang="it-IT" sz="1400" dirty="0">
                <a:effectLst/>
                <a:latin typeface="Candara Light" panose="020E0502030303020204" pitchFamily="34" charset="0"/>
                <a:ea typeface="Times New Roman" panose="02020603050405020304" pitchFamily="18" charset="0"/>
              </a:rPr>
            </a:br>
            <a:r>
              <a:rPr lang="it-IT" sz="1400" dirty="0">
                <a:effectLst/>
                <a:latin typeface="Candara Light" panose="020E0502030303020204" pitchFamily="34" charset="0"/>
                <a:ea typeface="Times New Roman" panose="02020603050405020304" pitchFamily="18" charset="0"/>
              </a:rPr>
              <a:t>Nelle gare a squadra la partecipazione è consentita a tutte le categorie (U16-U18-U20- Senior-Master) purché siano rispettati i limiti delle distanze indicate in tabella 4.1.1.</a:t>
            </a:r>
            <a:endParaRPr lang="it-IT" dirty="0">
              <a:latin typeface="Candara Light" panose="020E0502030303020204" pitchFamily="34" charset="0"/>
            </a:endParaRPr>
          </a:p>
        </p:txBody>
      </p:sp>
      <p:sp>
        <p:nvSpPr>
          <p:cNvPr id="6" name="Google Shape;182;p11">
            <a:extLst>
              <a:ext uri="{FF2B5EF4-FFF2-40B4-BE49-F238E27FC236}">
                <a16:creationId xmlns:a16="http://schemas.microsoft.com/office/drawing/2014/main" id="{480A474C-53A2-950A-19A7-36F2FAAEDFB9}"/>
              </a:ext>
            </a:extLst>
          </p:cNvPr>
          <p:cNvSpPr/>
          <p:nvPr/>
        </p:nvSpPr>
        <p:spPr>
          <a:xfrm>
            <a:off x="3052097" y="261002"/>
            <a:ext cx="6087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panose="020E0502030303020204" pitchFamily="34" charset="0"/>
                <a:ea typeface="Calibri"/>
                <a:cs typeface="Calibri"/>
                <a:sym typeface="Calibri"/>
              </a:rPr>
              <a:t>-PARTECIPAZIONE &amp; ISCRIZIONE-</a:t>
            </a:r>
            <a:endParaRPr sz="1000" b="1" i="0" u="none" strike="noStrike" cap="none" dirty="0">
              <a:solidFill>
                <a:srgbClr val="000000"/>
              </a:solidFill>
              <a:latin typeface="Candara" panose="020E0502030303020204" pitchFamily="34" charset="0"/>
              <a:sym typeface="Arial"/>
            </a:endParaRPr>
          </a:p>
        </p:txBody>
      </p:sp>
      <p:sp>
        <p:nvSpPr>
          <p:cNvPr id="8" name="CasellaDiTesto 7">
            <a:extLst>
              <a:ext uri="{FF2B5EF4-FFF2-40B4-BE49-F238E27FC236}">
                <a16:creationId xmlns:a16="http://schemas.microsoft.com/office/drawing/2014/main" id="{E8D36576-FAD1-3BD7-5B15-9FE847B7FCA3}"/>
              </a:ext>
            </a:extLst>
          </p:cNvPr>
          <p:cNvSpPr txBox="1"/>
          <p:nvPr/>
        </p:nvSpPr>
        <p:spPr>
          <a:xfrm>
            <a:off x="398206" y="3108730"/>
            <a:ext cx="11395586" cy="1169551"/>
          </a:xfrm>
          <a:prstGeom prst="rect">
            <a:avLst/>
          </a:prstGeom>
          <a:noFill/>
        </p:spPr>
        <p:txBody>
          <a:bodyPr wrap="square">
            <a:spAutoFit/>
          </a:bodyPr>
          <a:lstStyle/>
          <a:p>
            <a:r>
              <a:rPr lang="it-IT" sz="1400" b="1" dirty="0">
                <a:solidFill>
                  <a:srgbClr val="000000"/>
                </a:solidFill>
                <a:effectLst/>
                <a:latin typeface="Candara Light" panose="020E0502030303020204" pitchFamily="34" charset="0"/>
                <a:ea typeface="Times New Roman" panose="02020603050405020304" pitchFamily="18" charset="0"/>
              </a:rPr>
              <a:t>4.2.2.2 - PARTECIPAZIONE STRANIERA</a:t>
            </a:r>
            <a:endParaRPr lang="it-IT" sz="2000" dirty="0">
              <a:effectLst/>
              <a:latin typeface="Candara Light" panose="020E0502030303020204" pitchFamily="34" charset="0"/>
              <a:ea typeface="Times New Roman" panose="02020603050405020304" pitchFamily="18" charset="0"/>
            </a:endParaRPr>
          </a:p>
          <a:p>
            <a:r>
              <a:rPr lang="it-IT" sz="1400" dirty="0">
                <a:effectLst/>
                <a:latin typeface="Candara Light" panose="020E0502030303020204" pitchFamily="34" charset="0"/>
                <a:ea typeface="Times New Roman" panose="02020603050405020304" pitchFamily="18" charset="0"/>
              </a:rPr>
              <a:t>Perché possano partecipare atleti/e tesserati per federazioni straniere la gara </a:t>
            </a:r>
            <a:r>
              <a:rPr lang="it-IT" sz="1400" dirty="0">
                <a:solidFill>
                  <a:srgbClr val="000000"/>
                </a:solidFill>
                <a:effectLst/>
                <a:latin typeface="Candara Light" panose="020E0502030303020204" pitchFamily="34" charset="0"/>
                <a:ea typeface="Times New Roman" panose="02020603050405020304" pitchFamily="18" charset="0"/>
              </a:rPr>
              <a:t>FISI </a:t>
            </a:r>
            <a:r>
              <a:rPr lang="it-IT" sz="1400" dirty="0">
                <a:effectLst/>
                <a:latin typeface="Candara Light" panose="020E0502030303020204" pitchFamily="34" charset="0"/>
                <a:ea typeface="Times New Roman" panose="02020603050405020304" pitchFamily="18" charset="0"/>
              </a:rPr>
              <a:t>deve essere “open” ai sensi di quanto previsto al punto 1.13.1. La richiesta di gara “open” deve essere effettuata dagli organizzatori alla </a:t>
            </a:r>
            <a:r>
              <a:rPr lang="it-IT" sz="1400" dirty="0" err="1">
                <a:effectLst/>
                <a:latin typeface="Candara Light" panose="020E0502030303020204" pitchFamily="34" charset="0"/>
                <a:ea typeface="Times New Roman" panose="02020603050405020304" pitchFamily="18" charset="0"/>
              </a:rPr>
              <a:t>CCAAeF</a:t>
            </a:r>
            <a:r>
              <a:rPr lang="it-IT" sz="1400" dirty="0">
                <a:effectLst/>
                <a:latin typeface="Candara Light" panose="020E0502030303020204" pitchFamily="34" charset="0"/>
                <a:ea typeface="Times New Roman" panose="02020603050405020304" pitchFamily="18" charset="0"/>
              </a:rPr>
              <a:t>. </a:t>
            </a:r>
          </a:p>
          <a:p>
            <a:r>
              <a:rPr lang="it-IT" sz="1400" strike="sngStrike" dirty="0">
                <a:solidFill>
                  <a:srgbClr val="FF0000"/>
                </a:solidFill>
                <a:effectLst/>
                <a:latin typeface="Candara Light" panose="020E0502030303020204" pitchFamily="34" charset="0"/>
                <a:ea typeface="Times New Roman" panose="02020603050405020304" pitchFamily="18" charset="0"/>
              </a:rPr>
              <a:t>Tali atleti dovranno avere codice FIS attivo oppure dovranno essere iscritti dalle rispettive federazioni nazionali a garanzia del possesso della necessaria idoneità medico sportiva all’attività agonistica.</a:t>
            </a:r>
            <a:endParaRPr lang="it-IT" sz="2000" dirty="0">
              <a:effectLst/>
              <a:latin typeface="Candara Light" panose="020E0502030303020204" pitchFamily="34" charset="0"/>
              <a:ea typeface="Times New Roman" panose="02020603050405020304" pitchFamily="18" charset="0"/>
            </a:endParaRPr>
          </a:p>
        </p:txBody>
      </p:sp>
      <p:sp>
        <p:nvSpPr>
          <p:cNvPr id="10" name="CasellaDiTesto 9">
            <a:extLst>
              <a:ext uri="{FF2B5EF4-FFF2-40B4-BE49-F238E27FC236}">
                <a16:creationId xmlns:a16="http://schemas.microsoft.com/office/drawing/2014/main" id="{B0DAEECB-BBB0-EC68-1CBD-D26D24DBFCCF}"/>
              </a:ext>
            </a:extLst>
          </p:cNvPr>
          <p:cNvSpPr txBox="1"/>
          <p:nvPr/>
        </p:nvSpPr>
        <p:spPr>
          <a:xfrm>
            <a:off x="398206" y="4386297"/>
            <a:ext cx="11395586" cy="954107"/>
          </a:xfrm>
          <a:prstGeom prst="rect">
            <a:avLst/>
          </a:prstGeom>
          <a:noFill/>
        </p:spPr>
        <p:txBody>
          <a:bodyPr wrap="square">
            <a:spAutoFit/>
          </a:bodyPr>
          <a:lstStyle/>
          <a:p>
            <a:r>
              <a:rPr lang="it-IT" sz="1400" b="1" dirty="0">
                <a:solidFill>
                  <a:srgbClr val="000000"/>
                </a:solidFill>
                <a:effectLst/>
                <a:latin typeface="Candara Light" panose="020E0502030303020204" pitchFamily="34" charset="0"/>
                <a:ea typeface="Times New Roman" panose="02020603050405020304" pitchFamily="18" charset="0"/>
              </a:rPr>
              <a:t>4.2.9 - ISCRIZIONI</a:t>
            </a:r>
            <a:endParaRPr lang="it-IT" sz="2000" dirty="0">
              <a:effectLst/>
              <a:latin typeface="Candara Light" panose="020E0502030303020204" pitchFamily="34" charset="0"/>
              <a:ea typeface="Times New Roman" panose="02020603050405020304" pitchFamily="18" charset="0"/>
            </a:endParaRPr>
          </a:p>
          <a:p>
            <a:r>
              <a:rPr lang="it-IT" sz="1400" strike="sngStrike" dirty="0">
                <a:solidFill>
                  <a:srgbClr val="FF0000"/>
                </a:solidFill>
                <a:effectLst/>
                <a:latin typeface="Candara Light" panose="020E0502030303020204" pitchFamily="34" charset="0"/>
                <a:ea typeface="Times New Roman" panose="02020603050405020304" pitchFamily="18" charset="0"/>
              </a:rPr>
              <a:t>Le iscrizioni alle gare devono essere trasmesse utilizzando il sistema on-line federale </a:t>
            </a:r>
            <a:r>
              <a:rPr lang="it-IT" sz="1400" strike="sngStrike" dirty="0" err="1">
                <a:solidFill>
                  <a:srgbClr val="FF0000"/>
                </a:solidFill>
                <a:effectLst/>
                <a:latin typeface="Candara Light" panose="020E0502030303020204" pitchFamily="34" charset="0"/>
                <a:ea typeface="Times New Roman" panose="02020603050405020304" pitchFamily="18" charset="0"/>
              </a:rPr>
              <a:t>FisiOnline</a:t>
            </a:r>
            <a:r>
              <a:rPr lang="it-IT" sz="1400" strike="sngStrike" dirty="0">
                <a:solidFill>
                  <a:srgbClr val="FF0000"/>
                </a:solidFill>
                <a:effectLst/>
                <a:latin typeface="Candara Light" panose="020E0502030303020204" pitchFamily="34" charset="0"/>
                <a:ea typeface="Times New Roman" panose="02020603050405020304" pitchFamily="18" charset="0"/>
              </a:rPr>
              <a:t> entro le ore 14 del giorno precedente. In deroga a quanto previsto dal Regolamento Tecnico Federale anche eventuali cancellazioni possono essere effettuate entro e non oltre le ore 14 del giorno precedente, sempre sul sistema on-line federale.</a:t>
            </a:r>
            <a:r>
              <a:rPr lang="it-IT" sz="1400" dirty="0">
                <a:solidFill>
                  <a:srgbClr val="FF0000"/>
                </a:solidFill>
                <a:effectLst/>
                <a:latin typeface="Candara Light" panose="020E0502030303020204" pitchFamily="34" charset="0"/>
                <a:ea typeface="Times New Roman" panose="02020603050405020304" pitchFamily="18" charset="0"/>
              </a:rPr>
              <a:t> </a:t>
            </a:r>
            <a:r>
              <a:rPr lang="it-IT" sz="1400" dirty="0">
                <a:effectLst/>
                <a:latin typeface="Candara Light" panose="020E0502030303020204" pitchFamily="34" charset="0"/>
                <a:ea typeface="Times New Roman" panose="02020603050405020304" pitchFamily="18" charset="0"/>
              </a:rPr>
              <a:t>Vedi punto 1.8 e bacheca </a:t>
            </a:r>
            <a:r>
              <a:rPr lang="it-IT" sz="1400" dirty="0" err="1">
                <a:effectLst/>
                <a:latin typeface="Candara Light" panose="020E0502030303020204" pitchFamily="34" charset="0"/>
                <a:ea typeface="Times New Roman" panose="02020603050405020304" pitchFamily="18" charset="0"/>
              </a:rPr>
              <a:t>FisiOnline</a:t>
            </a:r>
            <a:r>
              <a:rPr lang="it-IT" sz="1400" dirty="0">
                <a:effectLst/>
                <a:latin typeface="Candara Light" panose="020E0502030303020204" pitchFamily="34" charset="0"/>
                <a:ea typeface="Times New Roman" panose="02020603050405020304" pitchFamily="18" charset="0"/>
              </a:rPr>
              <a:t>.</a:t>
            </a:r>
            <a:endParaRPr lang="it-IT" dirty="0">
              <a:latin typeface="Candara Light" panose="020E0502030303020204" pitchFamily="34" charset="0"/>
            </a:endParaRPr>
          </a:p>
        </p:txBody>
      </p:sp>
    </p:spTree>
    <p:extLst>
      <p:ext uri="{BB962C8B-B14F-4D97-AF65-F5344CB8AC3E}">
        <p14:creationId xmlns:p14="http://schemas.microsoft.com/office/powerpoint/2010/main" val="117227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6" name="Google Shape;182;p11">
            <a:extLst>
              <a:ext uri="{FF2B5EF4-FFF2-40B4-BE49-F238E27FC236}">
                <a16:creationId xmlns:a16="http://schemas.microsoft.com/office/drawing/2014/main" id="{480A474C-53A2-950A-19A7-36F2FAAEDFB9}"/>
              </a:ext>
            </a:extLst>
          </p:cNvPr>
          <p:cNvSpPr/>
          <p:nvPr/>
        </p:nvSpPr>
        <p:spPr>
          <a:xfrm>
            <a:off x="3052097" y="261002"/>
            <a:ext cx="6087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panose="020E0502030303020204" pitchFamily="34" charset="0"/>
                <a:ea typeface="Calibri"/>
                <a:cs typeface="Calibri"/>
                <a:sym typeface="Calibri"/>
              </a:rPr>
              <a:t>-PARTECIPAZIONE &amp; ISCRIZIONE-</a:t>
            </a:r>
            <a:endParaRPr sz="1000" b="1" i="0" u="none" strike="noStrike" cap="none" dirty="0">
              <a:solidFill>
                <a:srgbClr val="000000"/>
              </a:solidFill>
              <a:latin typeface="Candara" panose="020E0502030303020204" pitchFamily="34" charset="0"/>
              <a:sym typeface="Arial"/>
            </a:endParaRPr>
          </a:p>
        </p:txBody>
      </p:sp>
      <p:sp>
        <p:nvSpPr>
          <p:cNvPr id="3" name="CasellaDiTesto 2">
            <a:extLst>
              <a:ext uri="{FF2B5EF4-FFF2-40B4-BE49-F238E27FC236}">
                <a16:creationId xmlns:a16="http://schemas.microsoft.com/office/drawing/2014/main" id="{37F227EA-19DC-83ED-ABF8-0B1BD0C588C7}"/>
              </a:ext>
            </a:extLst>
          </p:cNvPr>
          <p:cNvSpPr txBox="1"/>
          <p:nvPr/>
        </p:nvSpPr>
        <p:spPr>
          <a:xfrm>
            <a:off x="235974" y="1053290"/>
            <a:ext cx="11287432" cy="4278094"/>
          </a:xfrm>
          <a:prstGeom prst="rect">
            <a:avLst/>
          </a:prstGeom>
          <a:noFill/>
        </p:spPr>
        <p:txBody>
          <a:bodyPr wrap="square">
            <a:spAutoFit/>
          </a:bodyPr>
          <a:lstStyle/>
          <a:p>
            <a:pPr algn="just"/>
            <a:r>
              <a:rPr lang="it-IT" sz="2400" b="1" i="0" u="sng" strike="noStrike" baseline="0" dirty="0">
                <a:solidFill>
                  <a:srgbClr val="7030A0"/>
                </a:solidFill>
                <a:latin typeface="Candara Light" panose="020E0502030303020204" pitchFamily="34" charset="0"/>
              </a:rPr>
              <a:t>Gare Internazionali Organizzazione ITALIA </a:t>
            </a:r>
            <a:r>
              <a:rPr lang="it-IT" sz="2400" b="1" i="1" u="sng" strike="noStrike" baseline="0" dirty="0">
                <a:solidFill>
                  <a:srgbClr val="7030A0"/>
                </a:solidFill>
                <a:latin typeface="Candara Light" panose="020E0502030303020204" pitchFamily="34" charset="0"/>
              </a:rPr>
              <a:t>(tutte le tipologie di gara) </a:t>
            </a:r>
            <a:endParaRPr lang="it-IT" sz="2400" b="1" i="0" u="sng" strike="noStrike" baseline="0" dirty="0">
              <a:solidFill>
                <a:srgbClr val="7030A0"/>
              </a:solidFill>
              <a:latin typeface="Candara Light" panose="020E0502030303020204" pitchFamily="34" charset="0"/>
            </a:endParaRPr>
          </a:p>
          <a:p>
            <a:pPr algn="just"/>
            <a:endParaRPr lang="it-IT" sz="1600" b="0" i="0" u="none" strike="noStrike" baseline="0" dirty="0">
              <a:solidFill>
                <a:srgbClr val="000000"/>
              </a:solidFill>
              <a:latin typeface="Candara Light" panose="020E0502030303020204" pitchFamily="34" charset="0"/>
            </a:endParaRPr>
          </a:p>
          <a:p>
            <a:pPr algn="just"/>
            <a:r>
              <a:rPr lang="it-IT" sz="1600" b="0" i="0" u="none" strike="noStrike" baseline="0" dirty="0">
                <a:solidFill>
                  <a:srgbClr val="000000"/>
                </a:solidFill>
                <a:latin typeface="Candara Light" panose="020E0502030303020204" pitchFamily="34" charset="0"/>
              </a:rPr>
              <a:t>Le </a:t>
            </a:r>
            <a:r>
              <a:rPr lang="it-IT" sz="1600" b="1" i="0" u="none" strike="noStrike" baseline="0" dirty="0">
                <a:solidFill>
                  <a:srgbClr val="000000"/>
                </a:solidFill>
                <a:latin typeface="Candara Light" panose="020E0502030303020204" pitchFamily="34" charset="0"/>
              </a:rPr>
              <a:t>Società, i</a:t>
            </a:r>
            <a:r>
              <a:rPr lang="it-IT" sz="1600" dirty="0">
                <a:latin typeface="Candara Light" panose="020E0502030303020204" pitchFamily="34" charset="0"/>
              </a:rPr>
              <a:t> </a:t>
            </a:r>
            <a:r>
              <a:rPr lang="it-IT" sz="1600" b="1" i="0" u="none" strike="noStrike" baseline="0" dirty="0">
                <a:solidFill>
                  <a:srgbClr val="000000"/>
                </a:solidFill>
                <a:latin typeface="Candara Light" panose="020E0502030303020204" pitchFamily="34" charset="0"/>
              </a:rPr>
              <a:t>GSNMS.</a:t>
            </a:r>
            <a:r>
              <a:rPr lang="it-IT" sz="1600" b="0" i="0" u="none" strike="noStrike" baseline="0" dirty="0">
                <a:solidFill>
                  <a:srgbClr val="000000"/>
                </a:solidFill>
                <a:latin typeface="Candara Light" panose="020E0502030303020204" pitchFamily="34" charset="0"/>
              </a:rPr>
              <a:t> i </a:t>
            </a:r>
            <a:r>
              <a:rPr lang="it-IT" sz="1600" b="1" i="0" u="none" strike="noStrike" baseline="0" dirty="0">
                <a:solidFill>
                  <a:srgbClr val="000000"/>
                </a:solidFill>
                <a:latin typeface="Candara Light" panose="020E0502030303020204" pitchFamily="34" charset="0"/>
              </a:rPr>
              <a:t>Comitati Regionali (CR) </a:t>
            </a:r>
            <a:r>
              <a:rPr lang="it-IT" sz="1600" b="0" i="0" u="none" strike="noStrike" baseline="0" dirty="0">
                <a:solidFill>
                  <a:srgbClr val="000000"/>
                </a:solidFill>
                <a:latin typeface="Candara Light" panose="020E0502030303020204" pitchFamily="34" charset="0"/>
              </a:rPr>
              <a:t>e i </a:t>
            </a:r>
            <a:r>
              <a:rPr lang="it-IT" sz="1600" b="1" i="0" u="none" strike="noStrike" baseline="0" dirty="0">
                <a:solidFill>
                  <a:srgbClr val="000000"/>
                </a:solidFill>
                <a:latin typeface="Candara Light" panose="020E0502030303020204" pitchFamily="34" charset="0"/>
              </a:rPr>
              <a:t>Comitati Regionali Gestori (CRG) </a:t>
            </a:r>
            <a:r>
              <a:rPr lang="it-IT" sz="1600" b="0" i="0" u="none" strike="noStrike" baseline="0" dirty="0">
                <a:solidFill>
                  <a:srgbClr val="000000"/>
                </a:solidFill>
                <a:latin typeface="Candara Light" panose="020E0502030303020204" pitchFamily="34" charset="0"/>
              </a:rPr>
              <a:t>[…] potranno gestire </a:t>
            </a:r>
            <a:r>
              <a:rPr lang="it-IT" sz="1600" b="0" i="1" u="none" strike="noStrike" baseline="0" dirty="0">
                <a:solidFill>
                  <a:srgbClr val="000000"/>
                </a:solidFill>
                <a:latin typeface="Candara Light" panose="020E0502030303020204" pitchFamily="34" charset="0"/>
              </a:rPr>
              <a:t>(inserire / eliminare) </a:t>
            </a:r>
            <a:r>
              <a:rPr lang="it-IT" sz="1600" b="0" i="0" u="none" strike="noStrike" baseline="0" dirty="0">
                <a:solidFill>
                  <a:srgbClr val="000000"/>
                </a:solidFill>
                <a:latin typeface="Candara Light" panose="020E0502030303020204" pitchFamily="34" charset="0"/>
              </a:rPr>
              <a:t>le iscrizioni </a:t>
            </a:r>
            <a:r>
              <a:rPr lang="it-IT" sz="1600" b="0" i="0" u="none" strike="noStrike" baseline="0" dirty="0">
                <a:solidFill>
                  <a:srgbClr val="FF0000"/>
                </a:solidFill>
                <a:latin typeface="Candara Light" panose="020E0502030303020204" pitchFamily="34" charset="0"/>
              </a:rPr>
              <a:t>entro e non oltre le ore </a:t>
            </a:r>
            <a:r>
              <a:rPr lang="it-IT" sz="1600" b="1" i="0" u="none" strike="noStrike" baseline="0" dirty="0">
                <a:solidFill>
                  <a:srgbClr val="FF0000"/>
                </a:solidFill>
                <a:latin typeface="Candara Light" panose="020E0502030303020204" pitchFamily="34" charset="0"/>
              </a:rPr>
              <a:t>23:59 </a:t>
            </a:r>
            <a:r>
              <a:rPr lang="it-IT" sz="1600" b="0" i="0" u="none" strike="noStrike" baseline="0" dirty="0">
                <a:solidFill>
                  <a:srgbClr val="FF0000"/>
                </a:solidFill>
                <a:latin typeface="Candara Light" panose="020E0502030303020204" pitchFamily="34" charset="0"/>
              </a:rPr>
              <a:t>del </a:t>
            </a:r>
            <a:r>
              <a:rPr lang="it-IT" sz="1600" b="1" i="0" u="none" strike="noStrike" baseline="0" dirty="0">
                <a:solidFill>
                  <a:srgbClr val="FF0000"/>
                </a:solidFill>
                <a:latin typeface="Candara Light" panose="020E0502030303020204" pitchFamily="34" charset="0"/>
              </a:rPr>
              <a:t>2° </a:t>
            </a:r>
            <a:r>
              <a:rPr lang="it-IT" sz="1600" b="0" i="0" u="none" strike="noStrike" baseline="0" dirty="0">
                <a:solidFill>
                  <a:srgbClr val="FF0000"/>
                </a:solidFill>
                <a:latin typeface="Candara Light" panose="020E0502030303020204" pitchFamily="34" charset="0"/>
              </a:rPr>
              <a:t>giorno precedente la </a:t>
            </a:r>
            <a:r>
              <a:rPr lang="it-IT" sz="1600" b="1" i="0" u="none" strike="noStrike" baseline="0" dirty="0">
                <a:solidFill>
                  <a:srgbClr val="FF0000"/>
                </a:solidFill>
                <a:latin typeface="Candara Light" panose="020E0502030303020204" pitchFamily="34" charset="0"/>
              </a:rPr>
              <a:t>prima </a:t>
            </a:r>
            <a:r>
              <a:rPr lang="it-IT" sz="1600" b="0" i="0" u="none" strike="noStrike" baseline="0" dirty="0">
                <a:solidFill>
                  <a:srgbClr val="FF0000"/>
                </a:solidFill>
                <a:latin typeface="Candara Light" panose="020E0502030303020204" pitchFamily="34" charset="0"/>
              </a:rPr>
              <a:t>“Riunione dei Capisquadra” della Manifestazione</a:t>
            </a:r>
            <a:r>
              <a:rPr lang="it-IT" sz="1600" b="0" i="0" u="none" strike="noStrike" baseline="0" dirty="0">
                <a:solidFill>
                  <a:srgbClr val="000000"/>
                </a:solidFill>
                <a:latin typeface="Candara Light" panose="020E0502030303020204" pitchFamily="34" charset="0"/>
              </a:rPr>
              <a:t>.  </a:t>
            </a:r>
          </a:p>
          <a:p>
            <a:pPr algn="ctr">
              <a:lnSpc>
                <a:spcPct val="200000"/>
              </a:lnSpc>
            </a:pPr>
            <a:r>
              <a:rPr lang="it-IT" sz="1800" b="1" i="0" u="none" strike="noStrike" baseline="0" dirty="0">
                <a:solidFill>
                  <a:srgbClr val="FF0000"/>
                </a:solidFill>
                <a:latin typeface="Candara Light" panose="020E0502030303020204" pitchFamily="34" charset="0"/>
              </a:rPr>
              <a:t>Dopo tale termine </a:t>
            </a:r>
            <a:endParaRPr lang="it-IT" sz="1800" b="1" i="0" u="none" strike="noStrike" baseline="0" dirty="0">
              <a:solidFill>
                <a:srgbClr val="000000"/>
              </a:solidFill>
              <a:latin typeface="Candara Light" panose="020E0502030303020204" pitchFamily="34" charset="0"/>
            </a:endParaRPr>
          </a:p>
          <a:p>
            <a:pPr algn="just"/>
            <a:endParaRPr lang="it-IT" sz="1600" b="0" i="0" u="none" strike="noStrike" baseline="0" dirty="0">
              <a:solidFill>
                <a:srgbClr val="000000"/>
              </a:solidFill>
              <a:latin typeface="Candara Light" panose="020E0502030303020204" pitchFamily="34" charset="0"/>
            </a:endParaRPr>
          </a:p>
          <a:p>
            <a:pPr algn="just"/>
            <a:r>
              <a:rPr lang="it-IT" sz="1600" b="0" i="0" u="none" strike="noStrike" baseline="0" dirty="0">
                <a:solidFill>
                  <a:srgbClr val="000000"/>
                </a:solidFill>
                <a:latin typeface="Candara Light" panose="020E0502030303020204" pitchFamily="34" charset="0"/>
              </a:rPr>
              <a:t>I </a:t>
            </a:r>
            <a:r>
              <a:rPr lang="it-IT" sz="1600" b="1" i="0" u="none" strike="noStrike" baseline="0" dirty="0">
                <a:solidFill>
                  <a:srgbClr val="000000"/>
                </a:solidFill>
                <a:latin typeface="Candara Light" panose="020E0502030303020204" pitchFamily="34" charset="0"/>
              </a:rPr>
              <a:t>GSNMS </a:t>
            </a:r>
            <a:r>
              <a:rPr lang="it-IT" sz="1600" b="0" i="0" u="none" strike="noStrike" baseline="0" dirty="0">
                <a:solidFill>
                  <a:srgbClr val="000000"/>
                </a:solidFill>
                <a:latin typeface="Candara Light" panose="020E0502030303020204" pitchFamily="34" charset="0"/>
              </a:rPr>
              <a:t>per i propri atleti - i </a:t>
            </a:r>
            <a:r>
              <a:rPr lang="it-IT" sz="1600" b="1" i="0" u="none" strike="noStrike" baseline="0" dirty="0">
                <a:solidFill>
                  <a:srgbClr val="000000"/>
                </a:solidFill>
                <a:latin typeface="Candara Light" panose="020E0502030303020204" pitchFamily="34" charset="0"/>
              </a:rPr>
              <a:t>Comitati Regionali (CR) </a:t>
            </a:r>
            <a:r>
              <a:rPr lang="it-IT" sz="1600" b="0" i="0" u="none" strike="noStrike" baseline="0" dirty="0">
                <a:solidFill>
                  <a:srgbClr val="000000"/>
                </a:solidFill>
                <a:latin typeface="Candara Light" panose="020E0502030303020204" pitchFamily="34" charset="0"/>
              </a:rPr>
              <a:t>per gli atleti delle sole Società del proprio territorio - potranno gestire </a:t>
            </a:r>
            <a:r>
              <a:rPr lang="it-IT" sz="1600" b="0" i="1" u="none" strike="noStrike" baseline="0" dirty="0">
                <a:solidFill>
                  <a:srgbClr val="000000"/>
                </a:solidFill>
                <a:latin typeface="Candara Light" panose="020E0502030303020204" pitchFamily="34" charset="0"/>
              </a:rPr>
              <a:t>(inserire / eliminare) </a:t>
            </a:r>
            <a:r>
              <a:rPr lang="it-IT" sz="1600" b="0" i="0" u="none" strike="noStrike" baseline="0" dirty="0">
                <a:solidFill>
                  <a:srgbClr val="000000"/>
                </a:solidFill>
                <a:latin typeface="Candara Light" panose="020E0502030303020204" pitchFamily="34" charset="0"/>
              </a:rPr>
              <a:t>le iscrizioni </a:t>
            </a:r>
            <a:r>
              <a:rPr lang="it-IT" sz="1600" b="0" i="0" u="none" strike="noStrike" baseline="0" dirty="0">
                <a:solidFill>
                  <a:srgbClr val="FF0000"/>
                </a:solidFill>
                <a:latin typeface="Candara Light" panose="020E0502030303020204" pitchFamily="34" charset="0"/>
              </a:rPr>
              <a:t>entro e non oltre le ore </a:t>
            </a:r>
            <a:r>
              <a:rPr lang="it-IT" sz="1600" b="1" i="0" u="none" strike="noStrike" baseline="0" dirty="0">
                <a:solidFill>
                  <a:srgbClr val="FF0000"/>
                </a:solidFill>
                <a:latin typeface="Candara Light" panose="020E0502030303020204" pitchFamily="34" charset="0"/>
              </a:rPr>
              <a:t>12:00 </a:t>
            </a:r>
            <a:r>
              <a:rPr lang="it-IT" sz="1600" b="0" i="0" u="none" strike="noStrike" baseline="0" dirty="0">
                <a:solidFill>
                  <a:srgbClr val="FF0000"/>
                </a:solidFill>
                <a:latin typeface="Candara Light" panose="020E0502030303020204" pitchFamily="34" charset="0"/>
              </a:rPr>
              <a:t>del giorno della </a:t>
            </a:r>
            <a:r>
              <a:rPr lang="it-IT" sz="1600" b="1" i="0" u="none" strike="noStrike" baseline="0" dirty="0">
                <a:solidFill>
                  <a:srgbClr val="FF0000"/>
                </a:solidFill>
                <a:latin typeface="Candara Light" panose="020E0502030303020204" pitchFamily="34" charset="0"/>
              </a:rPr>
              <a:t>prima </a:t>
            </a:r>
            <a:r>
              <a:rPr lang="it-IT" sz="1600" b="0" i="0" u="none" strike="noStrike" baseline="0" dirty="0">
                <a:solidFill>
                  <a:srgbClr val="FF0000"/>
                </a:solidFill>
                <a:latin typeface="Candara Light" panose="020E0502030303020204" pitchFamily="34" charset="0"/>
              </a:rPr>
              <a:t>“Riunione dei Capisquadra” della Manifestazione</a:t>
            </a:r>
            <a:r>
              <a:rPr lang="it-IT" sz="1600" b="0" i="0" u="none" strike="noStrike" baseline="0" dirty="0">
                <a:solidFill>
                  <a:srgbClr val="000000"/>
                </a:solidFill>
                <a:latin typeface="Candara Light" panose="020E0502030303020204" pitchFamily="34" charset="0"/>
              </a:rPr>
              <a:t>. </a:t>
            </a:r>
          </a:p>
          <a:p>
            <a:pPr algn="just"/>
            <a:endParaRPr lang="it-IT" sz="1600" b="0" i="0" u="none" strike="noStrike" baseline="0" dirty="0">
              <a:solidFill>
                <a:srgbClr val="000000"/>
              </a:solidFill>
              <a:latin typeface="Candara Light" panose="020E0502030303020204" pitchFamily="34" charset="0"/>
            </a:endParaRPr>
          </a:p>
          <a:p>
            <a:pPr algn="just"/>
            <a:r>
              <a:rPr lang="it-IT" sz="1600" b="0" i="0" u="none" strike="noStrike" baseline="0" dirty="0">
                <a:solidFill>
                  <a:srgbClr val="000000"/>
                </a:solidFill>
                <a:latin typeface="Candara Light" panose="020E0502030303020204" pitchFamily="34" charset="0"/>
              </a:rPr>
              <a:t>I </a:t>
            </a:r>
            <a:r>
              <a:rPr lang="it-IT" sz="1600" b="1" i="0" u="none" strike="noStrike" baseline="0" dirty="0">
                <a:solidFill>
                  <a:srgbClr val="000000"/>
                </a:solidFill>
                <a:latin typeface="Candara Light" panose="020E0502030303020204" pitchFamily="34" charset="0"/>
              </a:rPr>
              <a:t>Comitati Regionali Gestori (CRG) </a:t>
            </a:r>
            <a:r>
              <a:rPr lang="it-IT" sz="1600" b="0" i="0" u="none" strike="noStrike" baseline="0" dirty="0">
                <a:solidFill>
                  <a:srgbClr val="000000"/>
                </a:solidFill>
                <a:latin typeface="Candara Light" panose="020E0502030303020204" pitchFamily="34" charset="0"/>
              </a:rPr>
              <a:t>- in qualità di CR responsabili delle manifestazioni - potranno operare come gestori delle iscrizioni </a:t>
            </a:r>
            <a:r>
              <a:rPr lang="it-IT" sz="1600" b="0" i="1" u="none" strike="noStrike" baseline="0" dirty="0">
                <a:solidFill>
                  <a:srgbClr val="000000"/>
                </a:solidFill>
                <a:latin typeface="Candara Light" panose="020E0502030303020204" pitchFamily="34" charset="0"/>
              </a:rPr>
              <a:t>(inserire / eliminare) </a:t>
            </a:r>
            <a:r>
              <a:rPr lang="it-IT" sz="1600" b="0" i="0" u="none" strike="noStrike" baseline="0" dirty="0">
                <a:solidFill>
                  <a:srgbClr val="000000"/>
                </a:solidFill>
                <a:latin typeface="Candara Light" panose="020E0502030303020204" pitchFamily="34" charset="0"/>
              </a:rPr>
              <a:t>per conto di tutte le Società, di tutti i GSNMS, di tutti i CR, </a:t>
            </a:r>
            <a:r>
              <a:rPr lang="it-IT" sz="1600" b="0" i="0" u="none" strike="noStrike" baseline="0" dirty="0">
                <a:solidFill>
                  <a:srgbClr val="FF0000"/>
                </a:solidFill>
                <a:latin typeface="Candara Light" panose="020E0502030303020204" pitchFamily="34" charset="0"/>
              </a:rPr>
              <a:t>entro e non oltre le ore </a:t>
            </a:r>
            <a:r>
              <a:rPr lang="it-IT" sz="1600" b="1" i="0" u="none" strike="noStrike" baseline="0" dirty="0">
                <a:solidFill>
                  <a:srgbClr val="FF0000"/>
                </a:solidFill>
                <a:latin typeface="Candara Light" panose="020E0502030303020204" pitchFamily="34" charset="0"/>
              </a:rPr>
              <a:t>16:00 </a:t>
            </a:r>
            <a:r>
              <a:rPr lang="it-IT" sz="1600" b="0" i="0" u="none" strike="noStrike" baseline="0" dirty="0">
                <a:solidFill>
                  <a:srgbClr val="FF0000"/>
                </a:solidFill>
                <a:latin typeface="Candara Light" panose="020E0502030303020204" pitchFamily="34" charset="0"/>
              </a:rPr>
              <a:t>del giorno precedente la </a:t>
            </a:r>
            <a:r>
              <a:rPr lang="it-IT" sz="1600" b="1" i="0" u="none" strike="noStrike" baseline="0" dirty="0">
                <a:solidFill>
                  <a:srgbClr val="FF0000"/>
                </a:solidFill>
                <a:latin typeface="Candara Light" panose="020E0502030303020204" pitchFamily="34" charset="0"/>
              </a:rPr>
              <a:t>singola gara</a:t>
            </a:r>
            <a:r>
              <a:rPr lang="it-IT" sz="1600" b="0" i="0" u="none" strike="noStrike" baseline="0" dirty="0">
                <a:solidFill>
                  <a:srgbClr val="FF0000"/>
                </a:solidFill>
                <a:latin typeface="Candara Light" panose="020E0502030303020204" pitchFamily="34" charset="0"/>
              </a:rPr>
              <a:t>. </a:t>
            </a:r>
            <a:endParaRPr lang="it-IT" sz="1600" b="0" i="0" u="none" strike="noStrike" baseline="0" dirty="0">
              <a:solidFill>
                <a:srgbClr val="000000"/>
              </a:solidFill>
              <a:latin typeface="Candara Light" panose="020E0502030303020204" pitchFamily="34" charset="0"/>
            </a:endParaRPr>
          </a:p>
          <a:p>
            <a:pPr algn="just"/>
            <a:endParaRPr lang="it-IT" sz="1600" b="0" i="0" u="none" strike="noStrike" baseline="0" dirty="0">
              <a:solidFill>
                <a:srgbClr val="000000"/>
              </a:solidFill>
              <a:latin typeface="Candara Light" panose="020E0502030303020204" pitchFamily="34" charset="0"/>
            </a:endParaRPr>
          </a:p>
          <a:p>
            <a:pPr algn="just"/>
            <a:r>
              <a:rPr lang="it-IT" sz="1600" b="0" i="0" u="none" strike="noStrike" baseline="0" dirty="0">
                <a:solidFill>
                  <a:srgbClr val="000000"/>
                </a:solidFill>
                <a:latin typeface="Candara Light" panose="020E0502030303020204" pitchFamily="34" charset="0"/>
              </a:rPr>
              <a:t>La </a:t>
            </a:r>
            <a:r>
              <a:rPr lang="it-IT" sz="1600" b="1" i="0" u="none" strike="noStrike" baseline="0" dirty="0">
                <a:solidFill>
                  <a:srgbClr val="000000"/>
                </a:solidFill>
                <a:latin typeface="Candara Light" panose="020E0502030303020204" pitchFamily="34" charset="0"/>
              </a:rPr>
              <a:t>FISI </a:t>
            </a:r>
            <a:r>
              <a:rPr lang="it-IT" sz="1600" b="0" i="1" u="none" strike="noStrike" baseline="0" dirty="0">
                <a:solidFill>
                  <a:srgbClr val="000000"/>
                </a:solidFill>
                <a:latin typeface="Candara Light" panose="020E0502030303020204" pitchFamily="34" charset="0"/>
              </a:rPr>
              <a:t>(direzioni agonistiche) </a:t>
            </a:r>
            <a:r>
              <a:rPr lang="it-IT" sz="1600" b="0" i="0" u="none" strike="noStrike" baseline="0" dirty="0">
                <a:solidFill>
                  <a:srgbClr val="000000"/>
                </a:solidFill>
                <a:latin typeface="Candara Light" panose="020E0502030303020204" pitchFamily="34" charset="0"/>
              </a:rPr>
              <a:t>potrà gestire le iscrizioni in qualsiasi momento </a:t>
            </a:r>
            <a:r>
              <a:rPr lang="it-IT" sz="1600" b="0" i="1" u="none" strike="noStrike" baseline="0" dirty="0">
                <a:solidFill>
                  <a:srgbClr val="000000"/>
                </a:solidFill>
                <a:latin typeface="Candara Light" panose="020E0502030303020204" pitchFamily="34" charset="0"/>
              </a:rPr>
              <a:t>(inserire / eliminare / validare / </a:t>
            </a:r>
            <a:r>
              <a:rPr lang="it-IT" sz="1600" b="0" i="1" u="none" strike="noStrike" baseline="0" dirty="0" err="1">
                <a:solidFill>
                  <a:srgbClr val="000000"/>
                </a:solidFill>
                <a:latin typeface="Candara Light" panose="020E0502030303020204" pitchFamily="34" charset="0"/>
              </a:rPr>
              <a:t>devalidare</a:t>
            </a:r>
            <a:r>
              <a:rPr lang="it-IT" sz="1600" b="0" i="1" u="none" strike="noStrike" baseline="0" dirty="0">
                <a:solidFill>
                  <a:srgbClr val="000000"/>
                </a:solidFill>
                <a:latin typeface="Candara Light" panose="020E0502030303020204" pitchFamily="34" charset="0"/>
              </a:rPr>
              <a:t>) </a:t>
            </a:r>
            <a:r>
              <a:rPr lang="it-IT" sz="1600" b="0" i="0" u="none" strike="noStrike" baseline="0" dirty="0">
                <a:solidFill>
                  <a:srgbClr val="000000"/>
                </a:solidFill>
                <a:latin typeface="Candara Light" panose="020E0502030303020204" pitchFamily="34" charset="0"/>
              </a:rPr>
              <a:t>per conto di tutte le Società, di tutti i GSNMS, di tutti i CR, di tutti i CRG, </a:t>
            </a:r>
            <a:r>
              <a:rPr lang="it-IT" sz="1600" b="0" i="0" u="none" strike="noStrike" baseline="0" dirty="0">
                <a:solidFill>
                  <a:srgbClr val="FF0000"/>
                </a:solidFill>
                <a:latin typeface="Candara Light" panose="020E0502030303020204" pitchFamily="34" charset="0"/>
              </a:rPr>
              <a:t>entro e non oltre le ore </a:t>
            </a:r>
            <a:r>
              <a:rPr lang="it-IT" sz="1600" b="1" i="0" u="none" strike="noStrike" baseline="0" dirty="0">
                <a:solidFill>
                  <a:srgbClr val="FF0000"/>
                </a:solidFill>
                <a:latin typeface="Candara Light" panose="020E0502030303020204" pitchFamily="34" charset="0"/>
              </a:rPr>
              <a:t>23:59 </a:t>
            </a:r>
            <a:r>
              <a:rPr lang="it-IT" sz="1600" b="0" i="0" u="none" strike="noStrike" baseline="0" dirty="0">
                <a:solidFill>
                  <a:srgbClr val="FF0000"/>
                </a:solidFill>
                <a:latin typeface="Candara Light" panose="020E0502030303020204" pitchFamily="34" charset="0"/>
              </a:rPr>
              <a:t>dell’ultimo giorno di gara in programma. </a:t>
            </a:r>
            <a:endParaRPr lang="it-IT" sz="1600" b="0" i="0" u="none" strike="noStrike" baseline="0" dirty="0">
              <a:solidFill>
                <a:srgbClr val="000000"/>
              </a:solidFill>
              <a:latin typeface="Candara Light" panose="020E0502030303020204" pitchFamily="34" charset="0"/>
            </a:endParaRPr>
          </a:p>
        </p:txBody>
      </p:sp>
    </p:spTree>
    <p:extLst>
      <p:ext uri="{BB962C8B-B14F-4D97-AF65-F5344CB8AC3E}">
        <p14:creationId xmlns:p14="http://schemas.microsoft.com/office/powerpoint/2010/main" val="153025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6" name="Google Shape;182;p11">
            <a:extLst>
              <a:ext uri="{FF2B5EF4-FFF2-40B4-BE49-F238E27FC236}">
                <a16:creationId xmlns:a16="http://schemas.microsoft.com/office/drawing/2014/main" id="{480A474C-53A2-950A-19A7-36F2FAAEDFB9}"/>
              </a:ext>
            </a:extLst>
          </p:cNvPr>
          <p:cNvSpPr/>
          <p:nvPr/>
        </p:nvSpPr>
        <p:spPr>
          <a:xfrm>
            <a:off x="3052097" y="261002"/>
            <a:ext cx="6087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panose="020E0502030303020204" pitchFamily="34" charset="0"/>
                <a:ea typeface="Calibri"/>
                <a:cs typeface="Calibri"/>
                <a:sym typeface="Calibri"/>
              </a:rPr>
              <a:t>-PARTECIPAZIONE &amp; ISCRIZIONE-</a:t>
            </a:r>
            <a:endParaRPr sz="1000" b="1" i="0" u="none" strike="noStrike" cap="none" dirty="0">
              <a:solidFill>
                <a:srgbClr val="000000"/>
              </a:solidFill>
              <a:latin typeface="Candara" panose="020E0502030303020204" pitchFamily="34" charset="0"/>
              <a:sym typeface="Arial"/>
            </a:endParaRPr>
          </a:p>
        </p:txBody>
      </p:sp>
      <p:sp>
        <p:nvSpPr>
          <p:cNvPr id="3" name="CasellaDiTesto 2">
            <a:extLst>
              <a:ext uri="{FF2B5EF4-FFF2-40B4-BE49-F238E27FC236}">
                <a16:creationId xmlns:a16="http://schemas.microsoft.com/office/drawing/2014/main" id="{37F227EA-19DC-83ED-ABF8-0B1BD0C588C7}"/>
              </a:ext>
            </a:extLst>
          </p:cNvPr>
          <p:cNvSpPr txBox="1"/>
          <p:nvPr/>
        </p:nvSpPr>
        <p:spPr>
          <a:xfrm>
            <a:off x="235974" y="1053290"/>
            <a:ext cx="11287432" cy="4708981"/>
          </a:xfrm>
          <a:prstGeom prst="rect">
            <a:avLst/>
          </a:prstGeom>
          <a:noFill/>
        </p:spPr>
        <p:txBody>
          <a:bodyPr wrap="square">
            <a:spAutoFit/>
          </a:bodyPr>
          <a:lstStyle/>
          <a:p>
            <a:r>
              <a:rPr lang="it-IT" sz="2400" b="1" i="0" u="sng" strike="noStrike" baseline="0" dirty="0">
                <a:solidFill>
                  <a:srgbClr val="7030A0"/>
                </a:solidFill>
                <a:latin typeface="Candara Light" panose="020E0502030303020204" pitchFamily="34" charset="0"/>
              </a:rPr>
              <a:t>Gare Nazionali/Regionali / Provinciali </a:t>
            </a:r>
            <a:br>
              <a:rPr lang="it-IT" sz="2400" b="1" i="0" u="none" strike="noStrike" baseline="0" dirty="0">
                <a:solidFill>
                  <a:srgbClr val="FF0000"/>
                </a:solidFill>
                <a:latin typeface="Candara Light" panose="020E0502030303020204" pitchFamily="34" charset="0"/>
              </a:rPr>
            </a:br>
            <a:endParaRPr lang="it-IT" sz="2400" b="1" i="0" u="none" strike="noStrike" baseline="0" dirty="0">
              <a:solidFill>
                <a:srgbClr val="000000"/>
              </a:solidFill>
              <a:latin typeface="Candara Light" panose="020E0502030303020204" pitchFamily="34" charset="0"/>
            </a:endParaRPr>
          </a:p>
          <a:p>
            <a:r>
              <a:rPr lang="it-IT" sz="1800" b="0" i="0" u="none" strike="noStrike" baseline="0" dirty="0">
                <a:solidFill>
                  <a:srgbClr val="000000"/>
                </a:solidFill>
                <a:latin typeface="Candara Light" panose="020E0502030303020204" pitchFamily="34" charset="0"/>
              </a:rPr>
              <a:t>Le </a:t>
            </a:r>
            <a:r>
              <a:rPr lang="it-IT" sz="1800" b="1" i="0" u="none" strike="noStrike" baseline="0" dirty="0">
                <a:solidFill>
                  <a:srgbClr val="000000"/>
                </a:solidFill>
                <a:latin typeface="Candara Light" panose="020E0502030303020204" pitchFamily="34" charset="0"/>
              </a:rPr>
              <a:t>Società </a:t>
            </a:r>
            <a:r>
              <a:rPr lang="it-IT" sz="1800" b="0" i="0" u="none" strike="noStrike" baseline="0" dirty="0">
                <a:solidFill>
                  <a:srgbClr val="000000"/>
                </a:solidFill>
                <a:latin typeface="Candara Light" panose="020E0502030303020204" pitchFamily="34" charset="0"/>
              </a:rPr>
              <a:t>per i propri atleti potranno gestire </a:t>
            </a:r>
            <a:r>
              <a:rPr lang="it-IT" sz="1800" b="0" i="1" u="none" strike="noStrike" baseline="0" dirty="0">
                <a:solidFill>
                  <a:srgbClr val="000000"/>
                </a:solidFill>
                <a:latin typeface="Candara Light" panose="020E0502030303020204" pitchFamily="34" charset="0"/>
              </a:rPr>
              <a:t>(inserire / eliminare) </a:t>
            </a:r>
            <a:r>
              <a:rPr lang="it-IT" sz="1800" b="0" i="0" u="none" strike="noStrike" baseline="0" dirty="0">
                <a:solidFill>
                  <a:srgbClr val="000000"/>
                </a:solidFill>
                <a:latin typeface="Candara Light" panose="020E0502030303020204" pitchFamily="34" charset="0"/>
              </a:rPr>
              <a:t>le iscrizioni </a:t>
            </a:r>
            <a:r>
              <a:rPr lang="it-IT" sz="1800" b="0" i="0" u="none" strike="noStrike" baseline="0" dirty="0">
                <a:solidFill>
                  <a:srgbClr val="FF0000"/>
                </a:solidFill>
                <a:latin typeface="Candara Light" panose="020E0502030303020204" pitchFamily="34" charset="0"/>
              </a:rPr>
              <a:t>entro e non oltre le ore </a:t>
            </a:r>
            <a:r>
              <a:rPr lang="it-IT" sz="1800" b="1" i="0" u="none" strike="noStrike" baseline="0" dirty="0">
                <a:solidFill>
                  <a:srgbClr val="FF0000"/>
                </a:solidFill>
                <a:latin typeface="Candara Light" panose="020E0502030303020204" pitchFamily="34" charset="0"/>
              </a:rPr>
              <a:t>14:00 </a:t>
            </a:r>
            <a:r>
              <a:rPr lang="it-IT" sz="1800" b="0" i="0" u="none" strike="noStrike" baseline="0" dirty="0">
                <a:solidFill>
                  <a:srgbClr val="FF0000"/>
                </a:solidFill>
                <a:latin typeface="Candara Light" panose="020E0502030303020204" pitchFamily="34" charset="0"/>
              </a:rPr>
              <a:t>del giorno della “Riunione dei Capisquadra” della </a:t>
            </a:r>
            <a:r>
              <a:rPr lang="it-IT" sz="1800" b="1" i="0" u="none" strike="noStrike" baseline="0" dirty="0">
                <a:solidFill>
                  <a:srgbClr val="FF0000"/>
                </a:solidFill>
                <a:latin typeface="Candara Light" panose="020E0502030303020204" pitchFamily="34" charset="0"/>
              </a:rPr>
              <a:t>singola gara </a:t>
            </a:r>
            <a:r>
              <a:rPr lang="it-IT" sz="1800" b="0" i="0" u="none" strike="noStrike" baseline="0" dirty="0">
                <a:solidFill>
                  <a:srgbClr val="FF0000"/>
                </a:solidFill>
                <a:latin typeface="Candara Light" panose="020E0502030303020204" pitchFamily="34" charset="0"/>
              </a:rPr>
              <a:t>in programma</a:t>
            </a:r>
            <a:r>
              <a:rPr lang="it-IT" sz="1800" b="0" i="0" u="none" strike="noStrike" baseline="0" dirty="0">
                <a:solidFill>
                  <a:srgbClr val="000000"/>
                </a:solidFill>
                <a:latin typeface="Candara Light" panose="020E0502030303020204" pitchFamily="34" charset="0"/>
              </a:rPr>
              <a:t>. </a:t>
            </a:r>
          </a:p>
          <a:p>
            <a:endParaRPr lang="it-IT" sz="1800" b="0" i="0" u="none" strike="noStrike" baseline="0" dirty="0">
              <a:solidFill>
                <a:srgbClr val="000000"/>
              </a:solidFill>
              <a:latin typeface="Candara Light" panose="020E0502030303020204" pitchFamily="34" charset="0"/>
            </a:endParaRPr>
          </a:p>
          <a:p>
            <a:r>
              <a:rPr lang="it-IT" sz="1800" b="0" i="0" u="none" strike="noStrike" baseline="0" dirty="0">
                <a:solidFill>
                  <a:srgbClr val="000000"/>
                </a:solidFill>
                <a:latin typeface="Candara Light" panose="020E0502030303020204" pitchFamily="34" charset="0"/>
              </a:rPr>
              <a:t>I </a:t>
            </a:r>
            <a:r>
              <a:rPr lang="it-IT" sz="1800" b="1" i="0" u="none" strike="noStrike" baseline="0" dirty="0">
                <a:solidFill>
                  <a:srgbClr val="000000"/>
                </a:solidFill>
                <a:latin typeface="Candara Light" panose="020E0502030303020204" pitchFamily="34" charset="0"/>
              </a:rPr>
              <a:t>GSNMS </a:t>
            </a:r>
            <a:r>
              <a:rPr lang="it-IT" sz="1800" b="0" i="0" u="none" strike="noStrike" baseline="0" dirty="0">
                <a:solidFill>
                  <a:srgbClr val="000000"/>
                </a:solidFill>
                <a:latin typeface="Candara Light" panose="020E0502030303020204" pitchFamily="34" charset="0"/>
              </a:rPr>
              <a:t>per i propri atleti - i </a:t>
            </a:r>
            <a:r>
              <a:rPr lang="it-IT" sz="1800" b="1" i="0" u="none" strike="noStrike" baseline="0" dirty="0">
                <a:solidFill>
                  <a:srgbClr val="000000"/>
                </a:solidFill>
                <a:latin typeface="Candara Light" panose="020E0502030303020204" pitchFamily="34" charset="0"/>
              </a:rPr>
              <a:t>Comitati Regionali (CR) </a:t>
            </a:r>
            <a:r>
              <a:rPr lang="it-IT" sz="1800" b="0" i="0" u="none" strike="noStrike" baseline="0" dirty="0">
                <a:solidFill>
                  <a:srgbClr val="000000"/>
                </a:solidFill>
                <a:latin typeface="Candara Light" panose="020E0502030303020204" pitchFamily="34" charset="0"/>
              </a:rPr>
              <a:t>per gli atleti delle sole Società del proprio territorio - potranno gestire </a:t>
            </a:r>
            <a:r>
              <a:rPr lang="it-IT" sz="1800" b="0" i="1" u="none" strike="noStrike" baseline="0" dirty="0">
                <a:solidFill>
                  <a:srgbClr val="000000"/>
                </a:solidFill>
                <a:latin typeface="Candara Light" panose="020E0502030303020204" pitchFamily="34" charset="0"/>
              </a:rPr>
              <a:t>(inserire / eliminare) </a:t>
            </a:r>
            <a:r>
              <a:rPr lang="it-IT" sz="1800" b="0" i="0" u="none" strike="noStrike" baseline="0" dirty="0">
                <a:solidFill>
                  <a:srgbClr val="000000"/>
                </a:solidFill>
                <a:latin typeface="Candara Light" panose="020E0502030303020204" pitchFamily="34" charset="0"/>
              </a:rPr>
              <a:t>le iscrizioni </a:t>
            </a:r>
            <a:r>
              <a:rPr lang="it-IT" sz="1800" b="0" i="0" u="none" strike="noStrike" baseline="0" dirty="0">
                <a:solidFill>
                  <a:srgbClr val="FF0000"/>
                </a:solidFill>
                <a:latin typeface="Candara Light" panose="020E0502030303020204" pitchFamily="34" charset="0"/>
              </a:rPr>
              <a:t>entro e non oltre le ore </a:t>
            </a:r>
            <a:r>
              <a:rPr lang="it-IT" sz="1800" b="1" i="0" u="none" strike="noStrike" baseline="0" dirty="0">
                <a:solidFill>
                  <a:srgbClr val="FF0000"/>
                </a:solidFill>
                <a:latin typeface="Candara Light" panose="020E0502030303020204" pitchFamily="34" charset="0"/>
              </a:rPr>
              <a:t>14:00 </a:t>
            </a:r>
            <a:r>
              <a:rPr lang="it-IT" sz="1800" b="0" i="0" u="none" strike="noStrike" baseline="0" dirty="0">
                <a:solidFill>
                  <a:srgbClr val="FF0000"/>
                </a:solidFill>
                <a:latin typeface="Candara Light" panose="020E0502030303020204" pitchFamily="34" charset="0"/>
              </a:rPr>
              <a:t>del giorno della “Riunione dei Capisquadra” della </a:t>
            </a:r>
            <a:r>
              <a:rPr lang="it-IT" sz="1800" b="1" i="0" u="none" strike="noStrike" baseline="0" dirty="0">
                <a:solidFill>
                  <a:srgbClr val="FF0000"/>
                </a:solidFill>
                <a:latin typeface="Candara Light" panose="020E0502030303020204" pitchFamily="34" charset="0"/>
              </a:rPr>
              <a:t>singola gara </a:t>
            </a:r>
            <a:r>
              <a:rPr lang="it-IT" sz="1800" b="0" i="0" u="none" strike="noStrike" baseline="0" dirty="0">
                <a:solidFill>
                  <a:srgbClr val="FF0000"/>
                </a:solidFill>
                <a:latin typeface="Candara Light" panose="020E0502030303020204" pitchFamily="34" charset="0"/>
              </a:rPr>
              <a:t>in programma</a:t>
            </a:r>
            <a:r>
              <a:rPr lang="it-IT" sz="1800" b="0" i="0" u="none" strike="noStrike" baseline="0" dirty="0">
                <a:solidFill>
                  <a:srgbClr val="000000"/>
                </a:solidFill>
                <a:latin typeface="Candara Light" panose="020E0502030303020204" pitchFamily="34" charset="0"/>
              </a:rPr>
              <a:t>. </a:t>
            </a:r>
          </a:p>
          <a:p>
            <a:endParaRPr lang="it-IT" sz="1800" b="0" i="0" u="none" strike="noStrike" baseline="0" dirty="0">
              <a:solidFill>
                <a:srgbClr val="000000"/>
              </a:solidFill>
              <a:latin typeface="Candara Light" panose="020E0502030303020204" pitchFamily="34" charset="0"/>
            </a:endParaRPr>
          </a:p>
          <a:p>
            <a:r>
              <a:rPr lang="it-IT" sz="1800" b="0" i="0" u="none" strike="noStrike" baseline="0" dirty="0">
                <a:solidFill>
                  <a:srgbClr val="000000"/>
                </a:solidFill>
                <a:latin typeface="Candara Light" panose="020E0502030303020204" pitchFamily="34" charset="0"/>
              </a:rPr>
              <a:t>I </a:t>
            </a:r>
            <a:r>
              <a:rPr lang="it-IT" sz="1800" b="1" i="0" u="none" strike="noStrike" baseline="0" dirty="0">
                <a:solidFill>
                  <a:srgbClr val="000000"/>
                </a:solidFill>
                <a:latin typeface="Candara Light" panose="020E0502030303020204" pitchFamily="34" charset="0"/>
              </a:rPr>
              <a:t>Comitati Regionali Gestori (CRG) </a:t>
            </a:r>
            <a:r>
              <a:rPr lang="it-IT" sz="1800" b="0" i="0" u="none" strike="noStrike" baseline="0" dirty="0">
                <a:solidFill>
                  <a:srgbClr val="000000"/>
                </a:solidFill>
                <a:latin typeface="Candara Light" panose="020E0502030303020204" pitchFamily="34" charset="0"/>
              </a:rPr>
              <a:t>- in qualità di CR responsabili delle manifestazioni - potranno operare come gestori delle iscrizioni </a:t>
            </a:r>
            <a:r>
              <a:rPr lang="it-IT" sz="1800" b="0" i="1" u="none" strike="noStrike" baseline="0" dirty="0">
                <a:solidFill>
                  <a:srgbClr val="000000"/>
                </a:solidFill>
                <a:latin typeface="Candara Light" panose="020E0502030303020204" pitchFamily="34" charset="0"/>
              </a:rPr>
              <a:t>(inserire / eliminare) </a:t>
            </a:r>
            <a:r>
              <a:rPr lang="it-IT" sz="1800" b="0" i="0" u="none" strike="noStrike" baseline="0" dirty="0">
                <a:solidFill>
                  <a:srgbClr val="000000"/>
                </a:solidFill>
                <a:latin typeface="Candara Light" panose="020E0502030303020204" pitchFamily="34" charset="0"/>
              </a:rPr>
              <a:t>per conto di tutte le Società, di tutti i GSNMS, di tutti i CR, </a:t>
            </a:r>
            <a:r>
              <a:rPr lang="it-IT" sz="1800" b="0" i="0" u="none" strike="noStrike" baseline="0" dirty="0">
                <a:solidFill>
                  <a:srgbClr val="FF0000"/>
                </a:solidFill>
                <a:latin typeface="Candara Light" panose="020E0502030303020204" pitchFamily="34" charset="0"/>
              </a:rPr>
              <a:t>entro e non oltre le ore </a:t>
            </a:r>
            <a:r>
              <a:rPr lang="it-IT" sz="1800" b="1" i="0" u="none" strike="noStrike" baseline="0" dirty="0">
                <a:solidFill>
                  <a:srgbClr val="FF0000"/>
                </a:solidFill>
                <a:latin typeface="Candara Light" panose="020E0502030303020204" pitchFamily="34" charset="0"/>
              </a:rPr>
              <a:t>16:00 </a:t>
            </a:r>
            <a:r>
              <a:rPr lang="it-IT" sz="1800" b="0" i="0" u="none" strike="noStrike" baseline="0" dirty="0">
                <a:solidFill>
                  <a:srgbClr val="FF0000"/>
                </a:solidFill>
                <a:latin typeface="Candara Light" panose="020E0502030303020204" pitchFamily="34" charset="0"/>
              </a:rPr>
              <a:t>del giorno della “Riunione dei Capisquadra” della </a:t>
            </a:r>
            <a:r>
              <a:rPr lang="it-IT" sz="1800" b="1" i="0" u="none" strike="noStrike" baseline="0" dirty="0">
                <a:solidFill>
                  <a:srgbClr val="FF0000"/>
                </a:solidFill>
                <a:latin typeface="Candara Light" panose="020E0502030303020204" pitchFamily="34" charset="0"/>
              </a:rPr>
              <a:t>singola gara </a:t>
            </a:r>
            <a:r>
              <a:rPr lang="it-IT" sz="1800" b="0" i="0" u="none" strike="noStrike" baseline="0" dirty="0">
                <a:solidFill>
                  <a:srgbClr val="FF0000"/>
                </a:solidFill>
                <a:latin typeface="Candara Light" panose="020E0502030303020204" pitchFamily="34" charset="0"/>
              </a:rPr>
              <a:t>in programma</a:t>
            </a:r>
            <a:r>
              <a:rPr lang="it-IT" sz="1800" b="0" i="0" u="none" strike="noStrike" baseline="0" dirty="0">
                <a:solidFill>
                  <a:srgbClr val="000000"/>
                </a:solidFill>
                <a:latin typeface="Candara Light" panose="020E0502030303020204" pitchFamily="34" charset="0"/>
              </a:rPr>
              <a:t>. </a:t>
            </a:r>
          </a:p>
          <a:p>
            <a:endParaRPr lang="it-IT" sz="1800" b="0" i="0" u="none" strike="noStrike" baseline="0" dirty="0">
              <a:solidFill>
                <a:srgbClr val="000000"/>
              </a:solidFill>
              <a:latin typeface="Candara Light" panose="020E0502030303020204" pitchFamily="34" charset="0"/>
            </a:endParaRPr>
          </a:p>
          <a:p>
            <a:r>
              <a:rPr lang="it-IT" sz="1800" b="0" i="0" u="none" strike="noStrike" baseline="0" dirty="0">
                <a:solidFill>
                  <a:srgbClr val="000000"/>
                </a:solidFill>
                <a:latin typeface="Candara Light" panose="020E0502030303020204" pitchFamily="34" charset="0"/>
              </a:rPr>
              <a:t>La </a:t>
            </a:r>
            <a:r>
              <a:rPr lang="it-IT" sz="1800" b="1" i="0" u="none" strike="noStrike" baseline="0" dirty="0">
                <a:solidFill>
                  <a:srgbClr val="000000"/>
                </a:solidFill>
                <a:latin typeface="Candara Light" panose="020E0502030303020204" pitchFamily="34" charset="0"/>
              </a:rPr>
              <a:t>FISI </a:t>
            </a:r>
            <a:r>
              <a:rPr lang="it-IT" sz="1800" b="0" i="1" u="none" strike="noStrike" baseline="0" dirty="0">
                <a:solidFill>
                  <a:srgbClr val="000000"/>
                </a:solidFill>
                <a:latin typeface="Candara Light" panose="020E0502030303020204" pitchFamily="34" charset="0"/>
              </a:rPr>
              <a:t>(direzioni agonistiche) </a:t>
            </a:r>
            <a:r>
              <a:rPr lang="it-IT" sz="1800" b="0" i="0" u="none" strike="noStrike" baseline="0" dirty="0">
                <a:solidFill>
                  <a:srgbClr val="000000"/>
                </a:solidFill>
                <a:latin typeface="Candara Light" panose="020E0502030303020204" pitchFamily="34" charset="0"/>
              </a:rPr>
              <a:t>può gestire le iscrizioni in qualsiasi momento </a:t>
            </a:r>
            <a:r>
              <a:rPr lang="it-IT" sz="1800" b="0" i="1" u="none" strike="noStrike" baseline="0" dirty="0">
                <a:solidFill>
                  <a:srgbClr val="000000"/>
                </a:solidFill>
                <a:latin typeface="Candara Light" panose="020E0502030303020204" pitchFamily="34" charset="0"/>
              </a:rPr>
              <a:t>(inserire / eliminare / validare / </a:t>
            </a:r>
            <a:r>
              <a:rPr lang="it-IT" sz="1800" b="0" i="1" u="none" strike="noStrike" baseline="0" dirty="0" err="1">
                <a:solidFill>
                  <a:srgbClr val="000000"/>
                </a:solidFill>
                <a:latin typeface="Candara Light" panose="020E0502030303020204" pitchFamily="34" charset="0"/>
              </a:rPr>
              <a:t>devalidare</a:t>
            </a:r>
            <a:r>
              <a:rPr lang="it-IT" sz="1800" b="0" i="1" u="none" strike="noStrike" baseline="0" dirty="0">
                <a:solidFill>
                  <a:srgbClr val="000000"/>
                </a:solidFill>
                <a:latin typeface="Candara Light" panose="020E0502030303020204" pitchFamily="34" charset="0"/>
              </a:rPr>
              <a:t>) </a:t>
            </a:r>
            <a:r>
              <a:rPr lang="it-IT" sz="1800" b="0" i="0" u="none" strike="noStrike" baseline="0" dirty="0">
                <a:solidFill>
                  <a:srgbClr val="000000"/>
                </a:solidFill>
                <a:latin typeface="Candara Light" panose="020E0502030303020204" pitchFamily="34" charset="0"/>
              </a:rPr>
              <a:t>per conto di tutte le Società, di tutti i GSNMS, di tutti i CR, </a:t>
            </a:r>
            <a:r>
              <a:rPr lang="it-IT" sz="1800" b="0" i="0" u="none" strike="noStrike" baseline="0" dirty="0">
                <a:solidFill>
                  <a:srgbClr val="FF0000"/>
                </a:solidFill>
                <a:latin typeface="Candara Light" panose="020E0502030303020204" pitchFamily="34" charset="0"/>
              </a:rPr>
              <a:t>entro e non oltre le ore </a:t>
            </a:r>
            <a:r>
              <a:rPr lang="it-IT" sz="1800" b="1" i="0" u="none" strike="noStrike" baseline="0" dirty="0">
                <a:solidFill>
                  <a:srgbClr val="FF0000"/>
                </a:solidFill>
                <a:latin typeface="Candara Light" panose="020E0502030303020204" pitchFamily="34" charset="0"/>
              </a:rPr>
              <a:t>23:59 </a:t>
            </a:r>
            <a:r>
              <a:rPr lang="it-IT" sz="1800" b="0" i="0" u="none" strike="noStrike" baseline="0" dirty="0">
                <a:solidFill>
                  <a:srgbClr val="FF0000"/>
                </a:solidFill>
                <a:latin typeface="Candara Light" panose="020E0502030303020204" pitchFamily="34" charset="0"/>
              </a:rPr>
              <a:t>dell’ultimo giorno di gara in programma</a:t>
            </a:r>
            <a:r>
              <a:rPr lang="it-IT" sz="1800" b="0" i="0" u="none" strike="noStrike" baseline="0" dirty="0">
                <a:solidFill>
                  <a:srgbClr val="000000"/>
                </a:solidFill>
                <a:latin typeface="Candara Light" panose="020E0502030303020204" pitchFamily="34" charset="0"/>
              </a:rPr>
              <a:t>. </a:t>
            </a:r>
            <a:endParaRPr lang="it-IT" sz="1600" b="0" i="0" u="none" strike="noStrike" baseline="0" dirty="0">
              <a:solidFill>
                <a:srgbClr val="000000"/>
              </a:solidFill>
              <a:latin typeface="Candara Light" panose="020E0502030303020204" pitchFamily="34" charset="0"/>
            </a:endParaRPr>
          </a:p>
        </p:txBody>
      </p:sp>
    </p:spTree>
    <p:extLst>
      <p:ext uri="{BB962C8B-B14F-4D97-AF65-F5344CB8AC3E}">
        <p14:creationId xmlns:p14="http://schemas.microsoft.com/office/powerpoint/2010/main" val="349121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1277020" y="1434370"/>
            <a:ext cx="963795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a:solidFill>
                  <a:schemeClr val="dk1"/>
                </a:solidFill>
                <a:latin typeface="Calibri"/>
                <a:ea typeface="Calibri"/>
                <a:cs typeface="Calibri"/>
                <a:sym typeface="Calibri"/>
              </a:rPr>
              <a:t>AGENDA DEGLI SPORT INVERNALI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a:solidFill>
                  <a:schemeClr val="dk1"/>
                </a:solidFill>
                <a:latin typeface="Calibri"/>
                <a:ea typeface="Calibri"/>
                <a:cs typeface="Calibri"/>
                <a:sym typeface="Calibri"/>
              </a:rPr>
              <a:t>Norme comuni</a:t>
            </a:r>
            <a:endParaRPr sz="1400" b="0" i="0" u="none" strike="noStrike" cap="none">
              <a:solidFill>
                <a:srgbClr val="000000"/>
              </a:solidFill>
              <a:latin typeface="Arial"/>
              <a:ea typeface="Arial"/>
              <a:cs typeface="Arial"/>
              <a:sym typeface="Arial"/>
            </a:endParaRPr>
          </a:p>
        </p:txBody>
      </p:sp>
      <p:sp>
        <p:nvSpPr>
          <p:cNvPr id="147" name="Google Shape;147;p7"/>
          <p:cNvSpPr txBox="1"/>
          <p:nvPr/>
        </p:nvSpPr>
        <p:spPr>
          <a:xfrm>
            <a:off x="266699" y="3429000"/>
            <a:ext cx="11658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Arial"/>
                <a:ea typeface="Arial"/>
                <a:cs typeface="Arial"/>
                <a:sym typeface="Arial"/>
              </a:rPr>
              <a:t>Pubblicato sul sito: </a:t>
            </a:r>
            <a:r>
              <a:rPr lang="it-IT"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https://www.fisi.org/federazione/federazione-agenda-degli-sport-invernali/</a:t>
            </a:r>
            <a:r>
              <a:rPr lang="it-IT" sz="1800" b="0" i="0" u="none" strike="noStrike" cap="none">
                <a:solidFill>
                  <a:schemeClr val="dk1"/>
                </a:solidFill>
                <a:latin typeface="Arial"/>
                <a:ea typeface="Arial"/>
                <a:cs typeface="Arial"/>
                <a:sym typeface="Arial"/>
              </a:rPr>
              <a:t> e sull’app </a:t>
            </a:r>
            <a:r>
              <a:rPr lang="it-IT" sz="1800" b="1" i="0" u="none" strike="noStrike" cap="none">
                <a:solidFill>
                  <a:schemeClr val="dk1"/>
                </a:solidFill>
                <a:latin typeface="Arial"/>
                <a:ea typeface="Arial"/>
                <a:cs typeface="Arial"/>
                <a:sym typeface="Arial"/>
              </a:rPr>
              <a:t>MYFISI</a:t>
            </a:r>
            <a:endParaRPr sz="1800" b="1"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5" name="CasellaDiTesto 4">
            <a:extLst>
              <a:ext uri="{FF2B5EF4-FFF2-40B4-BE49-F238E27FC236}">
                <a16:creationId xmlns:a16="http://schemas.microsoft.com/office/drawing/2014/main" id="{3B8477D1-E3BF-FDB5-CB89-E418CDF51F88}"/>
              </a:ext>
            </a:extLst>
          </p:cNvPr>
          <p:cNvSpPr txBox="1"/>
          <p:nvPr/>
        </p:nvSpPr>
        <p:spPr>
          <a:xfrm>
            <a:off x="398206" y="999809"/>
            <a:ext cx="11395587" cy="1569660"/>
          </a:xfrm>
          <a:prstGeom prst="rect">
            <a:avLst/>
          </a:prstGeom>
          <a:noFill/>
        </p:spPr>
        <p:txBody>
          <a:bodyPr wrap="square">
            <a:spAutoFit/>
          </a:bodyPr>
          <a:lstStyle/>
          <a:p>
            <a:pPr algn="just"/>
            <a:r>
              <a:rPr lang="it-IT" sz="1600" b="1" strike="sngStrike" dirty="0">
                <a:solidFill>
                  <a:srgbClr val="FF0000"/>
                </a:solidFill>
                <a:effectLst/>
                <a:latin typeface="Candara Light" panose="020E0502030303020204" pitchFamily="34" charset="0"/>
                <a:ea typeface="Times New Roman" panose="02020603050405020304" pitchFamily="18" charset="0"/>
              </a:rPr>
              <a:t>4.2.17 - SANZIONI MONETARIE [REGOLAMENTO TECNICO FEDERALE ARTICOLO 352.7]</a:t>
            </a:r>
            <a:endParaRPr lang="it-IT" sz="1600" dirty="0">
              <a:effectLst/>
              <a:latin typeface="Candara Light" panose="020E0502030303020204" pitchFamily="34" charset="0"/>
              <a:ea typeface="Times New Roman" panose="02020603050405020304" pitchFamily="18" charset="0"/>
            </a:endParaRPr>
          </a:p>
          <a:p>
            <a:pPr algn="just"/>
            <a:r>
              <a:rPr lang="it-IT" sz="1600" strike="sngStrike" dirty="0">
                <a:solidFill>
                  <a:srgbClr val="FF0000"/>
                </a:solidFill>
                <a:effectLst/>
                <a:latin typeface="Candara Light" panose="020E0502030303020204" pitchFamily="34" charset="0"/>
                <a:ea typeface="Times New Roman" panose="02020603050405020304" pitchFamily="18" charset="0"/>
              </a:rPr>
              <a:t>Durante gli eventi di prima fascia è possibile sanzionare i tecnici/rappresentanti dei CR e delle ASD ai sensi del RTF. La sanzione monetaria sarà pari a 150 euro e la richiesta di pagamento sarà inviata dalla Federazione al CR o all’ASD di appartenenza del tecnico/rappresentante sanzionato. A questo scopo il DT dovrà inviare copia del referto contenente il modello di sanzione debitamente compilato all’indirizzo sanzioni@fisi.org. Contro la comminazione di tale sanzione non è possibile presentare reclamo/appello.</a:t>
            </a:r>
            <a:r>
              <a:rPr lang="it-IT" sz="1600" dirty="0">
                <a:solidFill>
                  <a:srgbClr val="FF0000"/>
                </a:solidFill>
                <a:effectLst/>
                <a:latin typeface="Candara Light" panose="020E0502030303020204" pitchFamily="34" charset="0"/>
                <a:ea typeface="Times New Roman" panose="02020603050405020304" pitchFamily="18" charset="0"/>
              </a:rPr>
              <a:t> </a:t>
            </a:r>
            <a:endParaRPr lang="it-IT" sz="1600" dirty="0">
              <a:effectLst/>
              <a:latin typeface="Candara Light" panose="020E0502030303020204" pitchFamily="34" charset="0"/>
              <a:ea typeface="Times New Roman" panose="02020603050405020304" pitchFamily="18" charset="0"/>
            </a:endParaRPr>
          </a:p>
        </p:txBody>
      </p:sp>
      <p:sp>
        <p:nvSpPr>
          <p:cNvPr id="6" name="Google Shape;182;p11">
            <a:extLst>
              <a:ext uri="{FF2B5EF4-FFF2-40B4-BE49-F238E27FC236}">
                <a16:creationId xmlns:a16="http://schemas.microsoft.com/office/drawing/2014/main" id="{480A474C-53A2-950A-19A7-36F2FAAEDFB9}"/>
              </a:ext>
            </a:extLst>
          </p:cNvPr>
          <p:cNvSpPr/>
          <p:nvPr/>
        </p:nvSpPr>
        <p:spPr>
          <a:xfrm>
            <a:off x="3052097" y="261002"/>
            <a:ext cx="6087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panose="020E0502030303020204" pitchFamily="34" charset="0"/>
                <a:ea typeface="Calibri"/>
                <a:cs typeface="Calibri"/>
                <a:sym typeface="Calibri"/>
              </a:rPr>
              <a:t>-</a:t>
            </a:r>
            <a:r>
              <a:rPr lang="it-IT" sz="3200" b="1" dirty="0">
                <a:solidFill>
                  <a:srgbClr val="0070C0"/>
                </a:solidFill>
                <a:latin typeface="Candara" panose="020E0502030303020204" pitchFamily="34" charset="0"/>
                <a:ea typeface="Calibri"/>
                <a:cs typeface="Calibri"/>
                <a:sym typeface="Calibri"/>
              </a:rPr>
              <a:t>SANZIONI-</a:t>
            </a:r>
            <a:endParaRPr sz="1000" b="1" i="0" u="none" strike="noStrike" cap="none" dirty="0">
              <a:solidFill>
                <a:srgbClr val="000000"/>
              </a:solidFill>
              <a:latin typeface="Candara" panose="020E0502030303020204" pitchFamily="34" charset="0"/>
              <a:sym typeface="Arial"/>
            </a:endParaRPr>
          </a:p>
        </p:txBody>
      </p:sp>
      <p:sp>
        <p:nvSpPr>
          <p:cNvPr id="3" name="CasellaDiTesto 2">
            <a:extLst>
              <a:ext uri="{FF2B5EF4-FFF2-40B4-BE49-F238E27FC236}">
                <a16:creationId xmlns:a16="http://schemas.microsoft.com/office/drawing/2014/main" id="{36DF60AB-B9D0-74E4-E880-619C725523DF}"/>
              </a:ext>
            </a:extLst>
          </p:cNvPr>
          <p:cNvSpPr txBox="1"/>
          <p:nvPr/>
        </p:nvSpPr>
        <p:spPr>
          <a:xfrm>
            <a:off x="471948" y="3302468"/>
            <a:ext cx="11321845" cy="2523768"/>
          </a:xfrm>
          <a:prstGeom prst="rect">
            <a:avLst/>
          </a:prstGeom>
          <a:noFill/>
        </p:spPr>
        <p:txBody>
          <a:bodyPr wrap="square">
            <a:spAutoFit/>
          </a:bodyPr>
          <a:lstStyle/>
          <a:p>
            <a:r>
              <a:rPr lang="it-IT" sz="1400" b="1" dirty="0">
                <a:solidFill>
                  <a:srgbClr val="000000"/>
                </a:solidFill>
                <a:effectLst/>
                <a:latin typeface="Arial" panose="020B0604020202020204" pitchFamily="34" charset="0"/>
                <a:ea typeface="Times New Roman" panose="02020603050405020304" pitchFamily="18" charset="0"/>
              </a:rPr>
              <a:t>4.4.4 - GRAN FONDO PROMOZIONALI (PM_NAZ) </a:t>
            </a:r>
            <a:endParaRPr lang="it-IT" sz="2000" dirty="0">
              <a:effectLst/>
              <a:latin typeface="Times New Roman" panose="02020603050405020304" pitchFamily="18" charset="0"/>
              <a:ea typeface="Times New Roman" panose="02020603050405020304" pitchFamily="18" charset="0"/>
            </a:endParaRPr>
          </a:p>
          <a:p>
            <a:pPr algn="just"/>
            <a:r>
              <a:rPr lang="it-IT" sz="1600" dirty="0">
                <a:effectLst/>
                <a:latin typeface="Candara Light" panose="020E0502030303020204" pitchFamily="34" charset="0"/>
                <a:ea typeface="Times New Roman" panose="02020603050405020304" pitchFamily="18" charset="0"/>
              </a:rPr>
              <a:t>Disciplinate dal Regolamento Tecnico Federale e inserite nel calendario federale </a:t>
            </a:r>
            <a:r>
              <a:rPr lang="it-IT" sz="1600" dirty="0" err="1">
                <a:effectLst/>
                <a:latin typeface="Candara Light" panose="020E0502030303020204" pitchFamily="34" charset="0"/>
                <a:ea typeface="Times New Roman" panose="02020603050405020304" pitchFamily="18" charset="0"/>
              </a:rPr>
              <a:t>FisiOnline</a:t>
            </a:r>
            <a:r>
              <a:rPr lang="it-IT" sz="1600" dirty="0">
                <a:effectLst/>
                <a:latin typeface="Candara Light" panose="020E0502030303020204" pitchFamily="34" charset="0"/>
                <a:ea typeface="Times New Roman" panose="02020603050405020304" pitchFamily="18" charset="0"/>
              </a:rPr>
              <a:t>.</a:t>
            </a:r>
            <a:endParaRPr lang="it-IT" sz="2400" dirty="0">
              <a:effectLst/>
              <a:latin typeface="Candara Light" panose="020E0502030303020204" pitchFamily="34" charset="0"/>
              <a:ea typeface="Times New Roman" panose="02020603050405020304" pitchFamily="18" charset="0"/>
            </a:endParaRPr>
          </a:p>
          <a:p>
            <a:pPr algn="just"/>
            <a:r>
              <a:rPr lang="it-IT" sz="1600" dirty="0">
                <a:effectLst/>
                <a:latin typeface="Candara Light" panose="020E0502030303020204" pitchFamily="34" charset="0"/>
                <a:ea typeface="Times New Roman" panose="02020603050405020304" pitchFamily="18" charset="0"/>
              </a:rPr>
              <a:t>Possono partecipare solo atleti/e tesserati/e FISI che abbiano compiuto l’età indicata dal programma di gara e che siano in possesso dell’idoneità medica prevista dalla vigente normativa.</a:t>
            </a:r>
            <a:endParaRPr lang="it-IT" sz="2400" dirty="0">
              <a:effectLst/>
              <a:latin typeface="Candara Light" panose="020E0502030303020204" pitchFamily="34" charset="0"/>
              <a:ea typeface="Times New Roman" panose="02020603050405020304" pitchFamily="18" charset="0"/>
            </a:endParaRPr>
          </a:p>
          <a:p>
            <a:pPr algn="just"/>
            <a:r>
              <a:rPr lang="it-IT" sz="1600" strike="sngStrike" dirty="0">
                <a:solidFill>
                  <a:srgbClr val="FF0000"/>
                </a:solidFill>
                <a:effectLst/>
                <a:highlight>
                  <a:srgbClr val="FFFF00"/>
                </a:highlight>
                <a:latin typeface="Candara Light" panose="020E0502030303020204" pitchFamily="34" charset="0"/>
                <a:ea typeface="Times New Roman" panose="02020603050405020304" pitchFamily="18" charset="0"/>
              </a:rPr>
              <a:t>È autorizzata l’iscrizione individuale oltre al termine previsto dal sistema </a:t>
            </a:r>
            <a:r>
              <a:rPr lang="it-IT" sz="1600" strike="sngStrike" dirty="0" err="1">
                <a:solidFill>
                  <a:srgbClr val="FF0000"/>
                </a:solidFill>
                <a:effectLst/>
                <a:highlight>
                  <a:srgbClr val="FFFF00"/>
                </a:highlight>
                <a:latin typeface="Candara Light" panose="020E0502030303020204" pitchFamily="34" charset="0"/>
                <a:ea typeface="Times New Roman" panose="02020603050405020304" pitchFamily="18" charset="0"/>
              </a:rPr>
              <a:t>FisiOnline</a:t>
            </a:r>
            <a:r>
              <a:rPr lang="it-IT" sz="1600" strike="sngStrike" dirty="0">
                <a:solidFill>
                  <a:srgbClr val="FF0000"/>
                </a:solidFill>
                <a:effectLst/>
                <a:highlight>
                  <a:srgbClr val="FFFF00"/>
                </a:highlight>
                <a:latin typeface="Candara Light" panose="020E0502030303020204" pitchFamily="34" charset="0"/>
                <a:ea typeface="Times New Roman" panose="02020603050405020304" pitchFamily="18" charset="0"/>
              </a:rPr>
              <a:t> e fino al termine indicato nel programma di gara, pertanto la società organizzatrice deve richiedere, oltre alla tessera FISI valida per la stagione in corso, copia del certificato di idoneità medica certificata ai sensi dell’art. 4 del D.M. 24/04/2013. (allegato D - attività di particolare ed elevato impegno cardiovascolare), rilasciato dal medico specialista in medicina dello sport, dal medico di medicina generale o dal pediatra di libera scelta. L’iscrizione degli atleti su </a:t>
            </a:r>
            <a:r>
              <a:rPr lang="it-IT" sz="1600" strike="sngStrike" dirty="0" err="1">
                <a:solidFill>
                  <a:srgbClr val="FF0000"/>
                </a:solidFill>
                <a:effectLst/>
                <a:highlight>
                  <a:srgbClr val="FFFF00"/>
                </a:highlight>
                <a:latin typeface="Candara Light" panose="020E0502030303020204" pitchFamily="34" charset="0"/>
                <a:ea typeface="Times New Roman" panose="02020603050405020304" pitchFamily="18" charset="0"/>
              </a:rPr>
              <a:t>FisiOnline</a:t>
            </a:r>
            <a:r>
              <a:rPr lang="it-IT" sz="1600" strike="sngStrike" dirty="0">
                <a:solidFill>
                  <a:srgbClr val="FF0000"/>
                </a:solidFill>
                <a:effectLst/>
                <a:highlight>
                  <a:srgbClr val="FFFF00"/>
                </a:highlight>
                <a:latin typeface="Candara Light" panose="020E0502030303020204" pitchFamily="34" charset="0"/>
                <a:ea typeface="Times New Roman" panose="02020603050405020304" pitchFamily="18" charset="0"/>
              </a:rPr>
              <a:t>, non è pertanto obbligatoria, ma dev’essere predisposta specifica classifica Matrix, contenente tutti e solo gli atleti/e tesserati/e FISI, che sarà caricata a sistema e non sarà confrontata con l’elenco iscritti sul portale.</a:t>
            </a:r>
            <a:endParaRPr lang="it-IT" sz="2400" dirty="0">
              <a:effectLst/>
              <a:latin typeface="Candara Light" panose="020E0502030303020204" pitchFamily="34" charset="0"/>
              <a:ea typeface="Times New Roman" panose="02020603050405020304" pitchFamily="18" charset="0"/>
            </a:endParaRPr>
          </a:p>
        </p:txBody>
      </p:sp>
      <p:sp>
        <p:nvSpPr>
          <p:cNvPr id="4" name="Google Shape;182;p11">
            <a:extLst>
              <a:ext uri="{FF2B5EF4-FFF2-40B4-BE49-F238E27FC236}">
                <a16:creationId xmlns:a16="http://schemas.microsoft.com/office/drawing/2014/main" id="{89357EE2-A303-F5D8-3C67-ECD0F7DEF833}"/>
              </a:ext>
            </a:extLst>
          </p:cNvPr>
          <p:cNvSpPr/>
          <p:nvPr/>
        </p:nvSpPr>
        <p:spPr>
          <a:xfrm>
            <a:off x="2889865" y="2468476"/>
            <a:ext cx="6087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panose="020E0502030303020204" pitchFamily="34" charset="0"/>
                <a:ea typeface="Calibri"/>
                <a:cs typeface="Calibri"/>
                <a:sym typeface="Calibri"/>
              </a:rPr>
              <a:t>-</a:t>
            </a:r>
            <a:r>
              <a:rPr lang="it-IT" sz="3200" b="1" dirty="0">
                <a:solidFill>
                  <a:srgbClr val="0070C0"/>
                </a:solidFill>
                <a:latin typeface="Candara" panose="020E0502030303020204" pitchFamily="34" charset="0"/>
                <a:ea typeface="Calibri"/>
                <a:cs typeface="Calibri"/>
                <a:sym typeface="Calibri"/>
              </a:rPr>
              <a:t>GRAN FONDO PROMOZIONALI-</a:t>
            </a:r>
            <a:endParaRPr sz="1000" b="1" i="0" u="none" strike="noStrike" cap="none" dirty="0">
              <a:solidFill>
                <a:srgbClr val="000000"/>
              </a:solidFill>
              <a:latin typeface="Candara" panose="020E0502030303020204" pitchFamily="34" charset="0"/>
              <a:sym typeface="Arial"/>
            </a:endParaRPr>
          </a:p>
        </p:txBody>
      </p:sp>
      <p:sp>
        <p:nvSpPr>
          <p:cNvPr id="2" name="Rettangolo 1">
            <a:extLst>
              <a:ext uri="{FF2B5EF4-FFF2-40B4-BE49-F238E27FC236}">
                <a16:creationId xmlns:a16="http://schemas.microsoft.com/office/drawing/2014/main" id="{B8E12753-E6FC-DB29-90D6-8F5A4B715048}"/>
              </a:ext>
            </a:extLst>
          </p:cNvPr>
          <p:cNvSpPr/>
          <p:nvPr/>
        </p:nvSpPr>
        <p:spPr>
          <a:xfrm>
            <a:off x="7777988" y="708598"/>
            <a:ext cx="2723823" cy="646331"/>
          </a:xfrm>
          <a:prstGeom prst="rect">
            <a:avLst/>
          </a:prstGeom>
          <a:noFill/>
        </p:spPr>
        <p:txBody>
          <a:bodyPr wrap="none" lIns="91440" tIns="45720" rIns="91440" bIns="45720">
            <a:spAutoFit/>
          </a:bodyPr>
          <a:lstStyle/>
          <a:p>
            <a:pPr algn="ctr"/>
            <a:r>
              <a:rPr lang="it-IT"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ELIMINATO</a:t>
            </a:r>
          </a:p>
        </p:txBody>
      </p:sp>
      <p:sp>
        <p:nvSpPr>
          <p:cNvPr id="7" name="Rettangolo 6">
            <a:extLst>
              <a:ext uri="{FF2B5EF4-FFF2-40B4-BE49-F238E27FC236}">
                <a16:creationId xmlns:a16="http://schemas.microsoft.com/office/drawing/2014/main" id="{894A90B8-BFA7-8230-1DB4-D6CBD71E35C7}"/>
              </a:ext>
            </a:extLst>
          </p:cNvPr>
          <p:cNvSpPr/>
          <p:nvPr/>
        </p:nvSpPr>
        <p:spPr>
          <a:xfrm>
            <a:off x="9101529" y="5678804"/>
            <a:ext cx="2723823" cy="646331"/>
          </a:xfrm>
          <a:prstGeom prst="rect">
            <a:avLst/>
          </a:prstGeom>
          <a:noFill/>
        </p:spPr>
        <p:txBody>
          <a:bodyPr wrap="none" lIns="91440" tIns="45720" rIns="91440" bIns="45720">
            <a:spAutoFit/>
          </a:bodyPr>
          <a:lstStyle/>
          <a:p>
            <a:pPr algn="ctr"/>
            <a:r>
              <a:rPr lang="it-IT"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ELIMINATO</a:t>
            </a:r>
          </a:p>
        </p:txBody>
      </p:sp>
    </p:spTree>
    <p:extLst>
      <p:ext uri="{BB962C8B-B14F-4D97-AF65-F5344CB8AC3E}">
        <p14:creationId xmlns:p14="http://schemas.microsoft.com/office/powerpoint/2010/main" val="159028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p:nvPr/>
        </p:nvSpPr>
        <p:spPr>
          <a:xfrm>
            <a:off x="252718" y="1164213"/>
            <a:ext cx="11443982" cy="4524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it-IT" sz="1800" b="1" i="0" u="none" strike="noStrike" cap="none" dirty="0">
                <a:solidFill>
                  <a:schemeClr val="dk2"/>
                </a:solidFill>
                <a:latin typeface="Candara Light" panose="020E0502030303020204" pitchFamily="34" charset="0"/>
                <a:ea typeface="Calibri"/>
                <a:cs typeface="Calibri"/>
                <a:sym typeface="Calibri"/>
              </a:rPr>
              <a:t>4.4.3 – </a:t>
            </a:r>
            <a:r>
              <a:rPr lang="it-IT" sz="1800" b="1" dirty="0">
                <a:solidFill>
                  <a:schemeClr val="dk2"/>
                </a:solidFill>
                <a:latin typeface="Candara Light" panose="020E0502030303020204" pitchFamily="34" charset="0"/>
                <a:ea typeface="Calibri"/>
                <a:cs typeface="Calibri"/>
                <a:sym typeface="Calibri"/>
              </a:rPr>
              <a:t>NORDIC</a:t>
            </a:r>
            <a:r>
              <a:rPr lang="it-IT" sz="1800" b="1" i="0" u="none" strike="noStrike" cap="none" dirty="0">
                <a:solidFill>
                  <a:schemeClr val="dk2"/>
                </a:solidFill>
                <a:latin typeface="Candara Light" panose="020E0502030303020204" pitchFamily="34" charset="0"/>
                <a:ea typeface="Calibri"/>
                <a:cs typeface="Calibri"/>
                <a:sym typeface="Calibri"/>
              </a:rPr>
              <a:t> SPRINT</a:t>
            </a:r>
            <a:endParaRPr sz="1800" b="0" i="0" u="none" strike="noStrike" cap="none" dirty="0">
              <a:solidFill>
                <a:schemeClr val="dk2"/>
              </a:solidFill>
              <a:latin typeface="Candara Light" panose="020E0502030303020204" pitchFamily="34" charset="0"/>
              <a:ea typeface="Calibri"/>
              <a:cs typeface="Calibri"/>
              <a:sym typeface="Calibri"/>
            </a:endParaRPr>
          </a:p>
          <a:p>
            <a:pPr marL="0" marR="0" lvl="0" indent="0" algn="just" rtl="0">
              <a:lnSpc>
                <a:spcPct val="100000"/>
              </a:lnSpc>
              <a:spcBef>
                <a:spcPts val="0"/>
              </a:spcBef>
              <a:spcAft>
                <a:spcPts val="0"/>
              </a:spcAft>
              <a:buNone/>
            </a:pPr>
            <a:r>
              <a:rPr lang="it-IT" sz="1800" b="0" i="0" u="none" strike="noStrike" cap="none" dirty="0">
                <a:solidFill>
                  <a:schemeClr val="dk2"/>
                </a:solidFill>
                <a:latin typeface="Candara Light" panose="020E0502030303020204" pitchFamily="34" charset="0"/>
                <a:ea typeface="Calibri"/>
                <a:cs typeface="Calibri"/>
                <a:sym typeface="Calibri"/>
              </a:rPr>
              <a:t>Gara sprint nella quale la fase finale è strutturata in </a:t>
            </a:r>
            <a:r>
              <a:rPr lang="it-IT" sz="1800" b="1" i="0" u="none" strike="noStrike" cap="none" dirty="0">
                <a:solidFill>
                  <a:schemeClr val="dk2"/>
                </a:solidFill>
                <a:latin typeface="Candara Light" panose="020E0502030303020204" pitchFamily="34" charset="0"/>
                <a:ea typeface="Calibri"/>
                <a:cs typeface="Calibri"/>
                <a:sym typeface="Calibri"/>
              </a:rPr>
              <a:t>3 turni di 5 batterie </a:t>
            </a:r>
            <a:r>
              <a:rPr lang="it-IT" sz="1800" b="1" i="0" u="sng" strike="noStrike" cap="none" dirty="0">
                <a:solidFill>
                  <a:schemeClr val="dk2"/>
                </a:solidFill>
                <a:latin typeface="Candara Light" panose="020E0502030303020204" pitchFamily="34" charset="0"/>
                <a:ea typeface="Calibri"/>
                <a:cs typeface="Calibri"/>
                <a:sym typeface="Calibri"/>
              </a:rPr>
              <a:t>NON CRONOMETRATE</a:t>
            </a:r>
            <a:endParaRPr sz="1800" b="1" u="sng" dirty="0">
              <a:latin typeface="Candara Light" panose="020E0502030303020204" pitchFamily="34" charset="0"/>
            </a:endParaRPr>
          </a:p>
          <a:p>
            <a:pPr marL="0" marR="0" lvl="0" indent="0" algn="just" rtl="0">
              <a:lnSpc>
                <a:spcPct val="100000"/>
              </a:lnSpc>
              <a:spcBef>
                <a:spcPts val="0"/>
              </a:spcBef>
              <a:spcAft>
                <a:spcPts val="0"/>
              </a:spcAft>
              <a:buNone/>
            </a:pPr>
            <a:r>
              <a:rPr lang="it-IT" sz="1800" b="0" i="0" u="none" strike="noStrike" cap="none" dirty="0">
                <a:solidFill>
                  <a:schemeClr val="dk2"/>
                </a:solidFill>
                <a:latin typeface="Candara Light" panose="020E0502030303020204" pitchFamily="34" charset="0"/>
                <a:ea typeface="Calibri"/>
                <a:cs typeface="Calibri"/>
                <a:sym typeface="Calibri"/>
              </a:rPr>
              <a:t>La griglia di partenza del primo turno di batterie è determinata dal risultato delle qualificazioni. Saranno create 5 batterie di 6 concorrenti ciascuna: dal 1° al 6° tempo, dal 7° al 12° tempo e così via. </a:t>
            </a:r>
          </a:p>
          <a:p>
            <a:pPr marL="0" marR="0" lvl="0" indent="0" algn="just" rtl="0">
              <a:lnSpc>
                <a:spcPct val="100000"/>
              </a:lnSpc>
              <a:spcBef>
                <a:spcPts val="0"/>
              </a:spcBef>
              <a:spcAft>
                <a:spcPts val="0"/>
              </a:spcAft>
              <a:buNone/>
            </a:pPr>
            <a:r>
              <a:rPr lang="it-IT" sz="1800" b="1" i="1" u="sng" strike="noStrike" cap="none" dirty="0">
                <a:solidFill>
                  <a:schemeClr val="dk2"/>
                </a:solidFill>
                <a:latin typeface="Candara Light" panose="020E0502030303020204" pitchFamily="34" charset="0"/>
                <a:ea typeface="Calibri"/>
                <a:cs typeface="Calibri"/>
                <a:sym typeface="Calibri"/>
              </a:rPr>
              <a:t>L’ultima batteria a prendere il via sarà sempre quella con i 6 migliori classificati</a:t>
            </a:r>
            <a:r>
              <a:rPr lang="it-IT" sz="1800" b="0" i="0" u="none" strike="noStrike" cap="none" dirty="0">
                <a:solidFill>
                  <a:schemeClr val="dk2"/>
                </a:solidFill>
                <a:latin typeface="Candara Light" panose="020E0502030303020204" pitchFamily="34" charset="0"/>
                <a:ea typeface="Calibri"/>
                <a:cs typeface="Calibri"/>
                <a:sym typeface="Calibri"/>
              </a:rPr>
              <a:t>. </a:t>
            </a:r>
            <a:endParaRPr sz="1800" dirty="0">
              <a:latin typeface="Candara Light" panose="020E0502030303020204" pitchFamily="34" charset="0"/>
            </a:endParaRPr>
          </a:p>
          <a:p>
            <a:pPr marL="0" marR="0" lvl="0" indent="0" algn="just" rtl="0">
              <a:lnSpc>
                <a:spcPct val="100000"/>
              </a:lnSpc>
              <a:spcBef>
                <a:spcPts val="0"/>
              </a:spcBef>
              <a:spcAft>
                <a:spcPts val="0"/>
              </a:spcAft>
              <a:buNone/>
            </a:pPr>
            <a:endParaRPr sz="1800" b="0" i="0" u="none" strike="noStrike" cap="none" dirty="0">
              <a:solidFill>
                <a:schemeClr val="dk2"/>
              </a:solidFill>
              <a:latin typeface="Candara Light" panose="020E0502030303020204" pitchFamily="34" charset="0"/>
              <a:ea typeface="Calibri"/>
              <a:cs typeface="Calibri"/>
              <a:sym typeface="Calibri"/>
            </a:endParaRPr>
          </a:p>
          <a:p>
            <a:pPr marL="0" marR="0" lvl="0" indent="0" algn="just" rtl="0">
              <a:lnSpc>
                <a:spcPct val="100000"/>
              </a:lnSpc>
              <a:spcBef>
                <a:spcPts val="0"/>
              </a:spcBef>
              <a:spcAft>
                <a:spcPts val="0"/>
              </a:spcAft>
              <a:buNone/>
            </a:pPr>
            <a:r>
              <a:rPr lang="it-IT" sz="1800" b="0" i="0" u="none" strike="noStrike" cap="none" dirty="0">
                <a:solidFill>
                  <a:schemeClr val="dk2"/>
                </a:solidFill>
                <a:latin typeface="Candara Light" panose="020E0502030303020204" pitchFamily="34" charset="0"/>
                <a:ea typeface="Calibri"/>
                <a:cs typeface="Calibri"/>
                <a:sym typeface="Calibri"/>
              </a:rPr>
              <a:t>Ad ogni turno i primi 2 classificati Di ogni batteria gareggeranno nella batteria successiva mentre gli ultimi 2 classificati gareggeranno nella batteria precedente. </a:t>
            </a:r>
            <a:endParaRPr sz="1800" dirty="0">
              <a:latin typeface="Candara Light" panose="020E0502030303020204" pitchFamily="34" charset="0"/>
            </a:endParaRPr>
          </a:p>
          <a:p>
            <a:pPr marL="0" marR="0" lvl="0" indent="0" algn="just" rtl="0">
              <a:lnSpc>
                <a:spcPct val="100000"/>
              </a:lnSpc>
              <a:spcBef>
                <a:spcPts val="0"/>
              </a:spcBef>
              <a:spcAft>
                <a:spcPts val="0"/>
              </a:spcAft>
              <a:buNone/>
            </a:pPr>
            <a:endParaRPr sz="1800" b="0" i="0" u="none" strike="noStrike" cap="none" dirty="0">
              <a:solidFill>
                <a:schemeClr val="dk2"/>
              </a:solidFill>
              <a:latin typeface="Candara Light" panose="020E0502030303020204" pitchFamily="34" charset="0"/>
              <a:ea typeface="Calibri"/>
              <a:cs typeface="Calibri"/>
              <a:sym typeface="Calibri"/>
            </a:endParaRPr>
          </a:p>
          <a:p>
            <a:pPr marL="0" marR="0" lvl="0" indent="0" algn="just" rtl="0">
              <a:lnSpc>
                <a:spcPct val="100000"/>
              </a:lnSpc>
              <a:spcBef>
                <a:spcPts val="0"/>
              </a:spcBef>
              <a:spcAft>
                <a:spcPts val="0"/>
              </a:spcAft>
              <a:buNone/>
            </a:pPr>
            <a:r>
              <a:rPr lang="it-IT" sz="1800" b="1" i="1" u="sng" strike="noStrike" cap="none" dirty="0">
                <a:solidFill>
                  <a:schemeClr val="dk2"/>
                </a:solidFill>
                <a:latin typeface="Candara Light" panose="020E0502030303020204" pitchFamily="34" charset="0"/>
                <a:ea typeface="Calibri"/>
                <a:cs typeface="Calibri"/>
                <a:sym typeface="Calibri"/>
              </a:rPr>
              <a:t>L’ordine d’arrivo dei concorrenti nel terzo turno determinerà la classifica finale della gara</a:t>
            </a:r>
            <a:r>
              <a:rPr lang="it-IT" sz="1800" b="0" i="0" u="none" strike="noStrike" cap="none" dirty="0">
                <a:solidFill>
                  <a:schemeClr val="dk2"/>
                </a:solidFill>
                <a:latin typeface="Candara Light" panose="020E0502030303020204" pitchFamily="34" charset="0"/>
                <a:ea typeface="Calibri"/>
                <a:cs typeface="Calibri"/>
                <a:sym typeface="Calibri"/>
              </a:rPr>
              <a:t>. </a:t>
            </a:r>
            <a:endParaRPr sz="1800" dirty="0">
              <a:latin typeface="Candara Light" panose="020E0502030303020204" pitchFamily="34" charset="0"/>
            </a:endParaRPr>
          </a:p>
          <a:p>
            <a:pPr marL="0" marR="0" lvl="0" indent="0" algn="just" rtl="0">
              <a:lnSpc>
                <a:spcPct val="100000"/>
              </a:lnSpc>
              <a:spcBef>
                <a:spcPts val="0"/>
              </a:spcBef>
              <a:spcAft>
                <a:spcPts val="0"/>
              </a:spcAft>
              <a:buNone/>
            </a:pPr>
            <a:endParaRPr sz="1800" b="0" i="0" u="none" strike="noStrike" cap="none" dirty="0">
              <a:solidFill>
                <a:schemeClr val="dk2"/>
              </a:solidFill>
              <a:latin typeface="Candara Light" panose="020E0502030303020204" pitchFamily="34" charset="0"/>
              <a:ea typeface="Calibri"/>
              <a:cs typeface="Calibri"/>
              <a:sym typeface="Calibri"/>
            </a:endParaRPr>
          </a:p>
          <a:p>
            <a:pPr marL="0" marR="0" lvl="0" indent="0" algn="just" rtl="0">
              <a:lnSpc>
                <a:spcPct val="100000"/>
              </a:lnSpc>
              <a:spcBef>
                <a:spcPts val="0"/>
              </a:spcBef>
              <a:spcAft>
                <a:spcPts val="0"/>
              </a:spcAft>
              <a:buNone/>
            </a:pPr>
            <a:r>
              <a:rPr lang="it-IT" sz="1800" b="1" i="1" u="sng" strike="noStrike" cap="none" dirty="0">
                <a:solidFill>
                  <a:schemeClr val="dk2"/>
                </a:solidFill>
                <a:latin typeface="Candara Light" panose="020E0502030303020204" pitchFamily="34" charset="0"/>
                <a:ea typeface="Calibri"/>
                <a:cs typeface="Calibri"/>
                <a:sym typeface="Calibri"/>
              </a:rPr>
              <a:t>Per quanto riguarda reclami e sanzioni, si applica quanto previsto nelle batterie sprint.</a:t>
            </a:r>
            <a:r>
              <a:rPr lang="it-IT" sz="1800" b="0" i="0" u="none" strike="noStrike" cap="none" dirty="0">
                <a:solidFill>
                  <a:schemeClr val="dk2"/>
                </a:solidFill>
                <a:latin typeface="Candara Light" panose="020E0502030303020204" pitchFamily="34" charset="0"/>
                <a:ea typeface="Calibri"/>
                <a:cs typeface="Calibri"/>
                <a:sym typeface="Calibri"/>
              </a:rPr>
              <a:t> </a:t>
            </a:r>
            <a:endParaRPr sz="1800" dirty="0">
              <a:latin typeface="Candara Light" panose="020E0502030303020204" pitchFamily="34" charset="0"/>
            </a:endParaRPr>
          </a:p>
          <a:p>
            <a:pPr marL="0" marR="0" lvl="0" indent="0" algn="just" rtl="0">
              <a:lnSpc>
                <a:spcPct val="100000"/>
              </a:lnSpc>
              <a:spcBef>
                <a:spcPts val="0"/>
              </a:spcBef>
              <a:spcAft>
                <a:spcPts val="0"/>
              </a:spcAft>
              <a:buNone/>
            </a:pPr>
            <a:endParaRPr sz="1800" b="0" i="0" u="none" strike="noStrike" cap="none" dirty="0">
              <a:solidFill>
                <a:schemeClr val="dk2"/>
              </a:solidFill>
              <a:latin typeface="Candara Light" panose="020E0502030303020204" pitchFamily="34" charset="0"/>
              <a:ea typeface="Calibri"/>
              <a:cs typeface="Calibri"/>
              <a:sym typeface="Calibri"/>
            </a:endParaRPr>
          </a:p>
          <a:p>
            <a:pPr marL="0" marR="0" lvl="0" indent="0" algn="just" rtl="0">
              <a:lnSpc>
                <a:spcPct val="100000"/>
              </a:lnSpc>
              <a:spcBef>
                <a:spcPts val="0"/>
              </a:spcBef>
              <a:spcAft>
                <a:spcPts val="0"/>
              </a:spcAft>
              <a:buNone/>
            </a:pPr>
            <a:r>
              <a:rPr lang="it-IT" sz="1800" b="0" i="0" u="none" strike="noStrike" cap="none" dirty="0">
                <a:solidFill>
                  <a:schemeClr val="dk2"/>
                </a:solidFill>
                <a:latin typeface="Candara Light" panose="020E0502030303020204" pitchFamily="34" charset="0"/>
                <a:ea typeface="Calibri"/>
                <a:cs typeface="Calibri"/>
                <a:sym typeface="Calibri"/>
              </a:rPr>
              <a:t>In caso di un numero di concorrenti inferiore a 30 o condizioni particolari del percorso la giuria potrà valutare la possibilità di creare batterie da 4 concorrenti nelle quali la promozione o retrocessione sarà soltanto per il primo e l’ultimo concorrente classificato. </a:t>
            </a:r>
            <a:endParaRPr sz="1800" b="0" i="0" u="none" strike="noStrike" cap="none" dirty="0">
              <a:solidFill>
                <a:schemeClr val="dk2"/>
              </a:solidFill>
              <a:latin typeface="Candara Light" panose="020E0502030303020204" pitchFamily="34" charset="0"/>
              <a:ea typeface="Calibri"/>
              <a:cs typeface="Calibri"/>
              <a:sym typeface="Calibri"/>
            </a:endParaRPr>
          </a:p>
        </p:txBody>
      </p:sp>
      <p:sp>
        <p:nvSpPr>
          <p:cNvPr id="196" name="Google Shape;196;p31"/>
          <p:cNvSpPr/>
          <p:nvPr/>
        </p:nvSpPr>
        <p:spPr>
          <a:xfrm>
            <a:off x="2148082" y="238949"/>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dirty="0">
                <a:solidFill>
                  <a:srgbClr val="0070C0"/>
                </a:solidFill>
                <a:latin typeface="Calibri"/>
                <a:ea typeface="Calibri"/>
                <a:cs typeface="Calibri"/>
                <a:sym typeface="Calibri"/>
              </a:rPr>
              <a:t>-NORDIC SPRINT-</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01" name="Google Shape;201;p14"/>
          <p:cNvGraphicFramePr/>
          <p:nvPr/>
        </p:nvGraphicFramePr>
        <p:xfrm>
          <a:off x="477770" y="965200"/>
          <a:ext cx="1105000" cy="5166770"/>
        </p:xfrm>
        <a:graphic>
          <a:graphicData uri="http://schemas.openxmlformats.org/drawingml/2006/table">
            <a:tbl>
              <a:tblPr firstRow="1" bandRow="1">
                <a:noFill/>
                <a:tableStyleId>{67A20756-F4C4-481C-BDD3-18236D605DDD}</a:tableStyleId>
              </a:tblPr>
              <a:tblGrid>
                <a:gridCol w="552500">
                  <a:extLst>
                    <a:ext uri="{9D8B030D-6E8A-4147-A177-3AD203B41FA5}">
                      <a16:colId xmlns:a16="http://schemas.microsoft.com/office/drawing/2014/main" val="20000"/>
                    </a:ext>
                  </a:extLst>
                </a:gridCol>
                <a:gridCol w="552500">
                  <a:extLst>
                    <a:ext uri="{9D8B030D-6E8A-4147-A177-3AD203B41FA5}">
                      <a16:colId xmlns:a16="http://schemas.microsoft.com/office/drawing/2014/main" val="20001"/>
                    </a:ext>
                  </a:extLst>
                </a:gridCol>
              </a:tblGrid>
              <a:tr h="139500">
                <a:tc>
                  <a:txBody>
                    <a:bodyPr/>
                    <a:lstStyle/>
                    <a:p>
                      <a:pPr marL="0" marR="0" lvl="0" indent="0" algn="ctr" rtl="0">
                        <a:lnSpc>
                          <a:spcPct val="100000"/>
                        </a:lnSpc>
                        <a:spcBef>
                          <a:spcPts val="0"/>
                        </a:spcBef>
                        <a:spcAft>
                          <a:spcPts val="0"/>
                        </a:spcAft>
                        <a:buNone/>
                      </a:pPr>
                      <a:r>
                        <a:rPr lang="it-IT" sz="1050" b="1" u="none" strike="noStrike" cap="none"/>
                        <a:t>Pos</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1" u="none" strike="noStrike" cap="none"/>
                        <a:t>Pet</a:t>
                      </a:r>
                      <a:endParaRPr sz="1050" b="1"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0"/>
                  </a:ext>
                </a:extLst>
              </a:tr>
              <a:tr h="139500">
                <a:tc>
                  <a:txBody>
                    <a:bodyPr/>
                    <a:lstStyle/>
                    <a:p>
                      <a:pPr marL="0" marR="0" lvl="0" indent="0" algn="ctr" rtl="0">
                        <a:lnSpc>
                          <a:spcPct val="100000"/>
                        </a:lnSpc>
                        <a:spcBef>
                          <a:spcPts val="0"/>
                        </a:spcBef>
                        <a:spcAft>
                          <a:spcPts val="0"/>
                        </a:spcAft>
                        <a:buNone/>
                      </a:pPr>
                      <a:r>
                        <a:rPr lang="it-IT" sz="1050" b="1" u="none" strike="noStrike" cap="none"/>
                        <a:t>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7</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1"/>
                  </a:ext>
                </a:extLst>
              </a:tr>
              <a:tr h="132875">
                <a:tc>
                  <a:txBody>
                    <a:bodyPr/>
                    <a:lstStyle/>
                    <a:p>
                      <a:pPr marL="0" marR="0" lvl="0" indent="0" algn="ctr" rtl="0">
                        <a:lnSpc>
                          <a:spcPct val="100000"/>
                        </a:lnSpc>
                        <a:spcBef>
                          <a:spcPts val="0"/>
                        </a:spcBef>
                        <a:spcAft>
                          <a:spcPts val="0"/>
                        </a:spcAft>
                        <a:buNone/>
                      </a:pPr>
                      <a:r>
                        <a:rPr lang="it-IT" sz="1050" b="1" u="none" strike="noStrike" cap="none"/>
                        <a:t>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50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2"/>
                  </a:ext>
                </a:extLst>
              </a:tr>
              <a:tr h="132875">
                <a:tc>
                  <a:txBody>
                    <a:bodyPr/>
                    <a:lstStyle/>
                    <a:p>
                      <a:pPr marL="0" marR="0" lvl="0" indent="0" algn="ctr" rtl="0">
                        <a:lnSpc>
                          <a:spcPct val="100000"/>
                        </a:lnSpc>
                        <a:spcBef>
                          <a:spcPts val="0"/>
                        </a:spcBef>
                        <a:spcAft>
                          <a:spcPts val="0"/>
                        </a:spcAft>
                        <a:buNone/>
                      </a:pPr>
                      <a:r>
                        <a:rPr lang="it-IT" sz="1050" b="1" u="none" strike="noStrike" cap="none"/>
                        <a:t>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1</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3"/>
                  </a:ext>
                </a:extLst>
              </a:tr>
              <a:tr h="132875">
                <a:tc>
                  <a:txBody>
                    <a:bodyPr/>
                    <a:lstStyle/>
                    <a:p>
                      <a:pPr marL="0" marR="0" lvl="0" indent="0" algn="ctr" rtl="0">
                        <a:lnSpc>
                          <a:spcPct val="100000"/>
                        </a:lnSpc>
                        <a:spcBef>
                          <a:spcPts val="0"/>
                        </a:spcBef>
                        <a:spcAft>
                          <a:spcPts val="0"/>
                        </a:spcAft>
                        <a:buNone/>
                      </a:pPr>
                      <a:r>
                        <a:rPr lang="it-IT" sz="1050" b="1" u="none" strike="noStrike" cap="none"/>
                        <a:t>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4"/>
                  </a:ext>
                </a:extLst>
              </a:tr>
              <a:tr h="132875">
                <a:tc>
                  <a:txBody>
                    <a:bodyPr/>
                    <a:lstStyle/>
                    <a:p>
                      <a:pPr marL="0" marR="0" lvl="0" indent="0" algn="ctr" rtl="0">
                        <a:lnSpc>
                          <a:spcPct val="100000"/>
                        </a:lnSpc>
                        <a:spcBef>
                          <a:spcPts val="0"/>
                        </a:spcBef>
                        <a:spcAft>
                          <a:spcPts val="0"/>
                        </a:spcAft>
                        <a:buNone/>
                      </a:pPr>
                      <a:r>
                        <a:rPr lang="it-IT" sz="1050" b="1" u="none" strike="noStrike" cap="none"/>
                        <a:t>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5"/>
                  </a:ext>
                </a:extLst>
              </a:tr>
              <a:tr h="139500">
                <a:tc>
                  <a:txBody>
                    <a:bodyPr/>
                    <a:lstStyle/>
                    <a:p>
                      <a:pPr marL="0" marR="0" lvl="0" indent="0" algn="ctr" rtl="0">
                        <a:lnSpc>
                          <a:spcPct val="100000"/>
                        </a:lnSpc>
                        <a:spcBef>
                          <a:spcPts val="0"/>
                        </a:spcBef>
                        <a:spcAft>
                          <a:spcPts val="0"/>
                        </a:spcAft>
                        <a:buNone/>
                      </a:pPr>
                      <a:r>
                        <a:rPr lang="it-IT" sz="1050" b="1" u="none" strike="noStrike" cap="none"/>
                        <a:t>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14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6"/>
                  </a:ext>
                </a:extLst>
              </a:tr>
              <a:tr h="139500">
                <a:tc>
                  <a:txBody>
                    <a:bodyPr/>
                    <a:lstStyle/>
                    <a:p>
                      <a:pPr marL="0" marR="0" lvl="0" indent="0" algn="ctr" rtl="0">
                        <a:lnSpc>
                          <a:spcPct val="100000"/>
                        </a:lnSpc>
                        <a:spcBef>
                          <a:spcPts val="0"/>
                        </a:spcBef>
                        <a:spcAft>
                          <a:spcPts val="0"/>
                        </a:spcAft>
                        <a:buNone/>
                      </a:pPr>
                      <a:r>
                        <a:rPr lang="it-IT" sz="1050" b="1" u="none" strike="noStrike" cap="none"/>
                        <a:t>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7"/>
                  </a:ext>
                </a:extLst>
              </a:tr>
              <a:tr h="139500">
                <a:tc>
                  <a:txBody>
                    <a:bodyPr/>
                    <a:lstStyle/>
                    <a:p>
                      <a:pPr marL="0" marR="0" lvl="0" indent="0" algn="ctr" rtl="0">
                        <a:lnSpc>
                          <a:spcPct val="100000"/>
                        </a:lnSpc>
                        <a:spcBef>
                          <a:spcPts val="0"/>
                        </a:spcBef>
                        <a:spcAft>
                          <a:spcPts val="0"/>
                        </a:spcAft>
                        <a:buNone/>
                      </a:pPr>
                      <a:r>
                        <a:rPr lang="it-IT" sz="1050" b="1" u="none" strike="noStrike" cap="none"/>
                        <a:t>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8"/>
                  </a:ext>
                </a:extLst>
              </a:tr>
              <a:tr h="132875">
                <a:tc>
                  <a:txBody>
                    <a:bodyPr/>
                    <a:lstStyle/>
                    <a:p>
                      <a:pPr marL="0" marR="0" lvl="0" indent="0" algn="ctr" rtl="0">
                        <a:lnSpc>
                          <a:spcPct val="100000"/>
                        </a:lnSpc>
                        <a:spcBef>
                          <a:spcPts val="0"/>
                        </a:spcBef>
                        <a:spcAft>
                          <a:spcPts val="0"/>
                        </a:spcAft>
                        <a:buNone/>
                      </a:pPr>
                      <a:r>
                        <a:rPr lang="it-IT" sz="1050" b="1" u="none" strike="noStrike" cap="none"/>
                        <a:t>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9"/>
                  </a:ext>
                </a:extLst>
              </a:tr>
              <a:tr h="132875">
                <a:tc>
                  <a:txBody>
                    <a:bodyPr/>
                    <a:lstStyle/>
                    <a:p>
                      <a:pPr marL="0" marR="0" lvl="0" indent="0" algn="ctr" rtl="0">
                        <a:lnSpc>
                          <a:spcPct val="100000"/>
                        </a:lnSpc>
                        <a:spcBef>
                          <a:spcPts val="0"/>
                        </a:spcBef>
                        <a:spcAft>
                          <a:spcPts val="0"/>
                        </a:spcAft>
                        <a:buNone/>
                      </a:pPr>
                      <a:r>
                        <a:rPr lang="it-IT" sz="1050" b="1" u="none" strike="noStrike" cap="none"/>
                        <a:t>10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0"/>
                  </a:ext>
                </a:extLst>
              </a:tr>
              <a:tr h="132875">
                <a:tc>
                  <a:txBody>
                    <a:bodyPr/>
                    <a:lstStyle/>
                    <a:p>
                      <a:pPr marL="0" marR="0" lvl="0" indent="0" algn="ctr" rtl="0">
                        <a:lnSpc>
                          <a:spcPct val="100000"/>
                        </a:lnSpc>
                        <a:spcBef>
                          <a:spcPts val="0"/>
                        </a:spcBef>
                        <a:spcAft>
                          <a:spcPts val="0"/>
                        </a:spcAft>
                        <a:buNone/>
                      </a:pPr>
                      <a:r>
                        <a:rPr lang="it-IT" sz="1050" b="1" u="none" strike="noStrike" cap="none"/>
                        <a:t>11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37</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1"/>
                  </a:ext>
                </a:extLst>
              </a:tr>
              <a:tr h="139500">
                <a:tc>
                  <a:txBody>
                    <a:bodyPr/>
                    <a:lstStyle/>
                    <a:p>
                      <a:pPr marL="0" marR="0" lvl="0" indent="0" algn="ctr" rtl="0">
                        <a:lnSpc>
                          <a:spcPct val="100000"/>
                        </a:lnSpc>
                        <a:spcBef>
                          <a:spcPts val="0"/>
                        </a:spcBef>
                        <a:spcAft>
                          <a:spcPts val="0"/>
                        </a:spcAft>
                        <a:buNone/>
                      </a:pPr>
                      <a:r>
                        <a:rPr lang="it-IT" sz="1050" b="1" u="none" strike="noStrike" cap="none"/>
                        <a:t>12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2"/>
                  </a:ext>
                </a:extLst>
              </a:tr>
              <a:tr h="132875">
                <a:tc>
                  <a:txBody>
                    <a:bodyPr/>
                    <a:lstStyle/>
                    <a:p>
                      <a:pPr marL="0" marR="0" lvl="0" indent="0" algn="ctr" rtl="0">
                        <a:lnSpc>
                          <a:spcPct val="100000"/>
                        </a:lnSpc>
                        <a:spcBef>
                          <a:spcPts val="0"/>
                        </a:spcBef>
                        <a:spcAft>
                          <a:spcPts val="0"/>
                        </a:spcAft>
                        <a:buNone/>
                      </a:pPr>
                      <a:r>
                        <a:rPr lang="it-IT" sz="1050" b="1" u="none" strike="noStrike" cap="none"/>
                        <a:t>13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3"/>
                  </a:ext>
                </a:extLst>
              </a:tr>
              <a:tr h="139500">
                <a:tc>
                  <a:txBody>
                    <a:bodyPr/>
                    <a:lstStyle/>
                    <a:p>
                      <a:pPr marL="0" marR="0" lvl="0" indent="0" algn="ctr" rtl="0">
                        <a:lnSpc>
                          <a:spcPct val="100000"/>
                        </a:lnSpc>
                        <a:spcBef>
                          <a:spcPts val="0"/>
                        </a:spcBef>
                        <a:spcAft>
                          <a:spcPts val="0"/>
                        </a:spcAft>
                        <a:buNone/>
                      </a:pPr>
                      <a:r>
                        <a:rPr lang="it-IT" sz="1050" b="1" u="none" strike="noStrike" cap="none"/>
                        <a:t>14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4"/>
                  </a:ext>
                </a:extLst>
              </a:tr>
              <a:tr h="139500">
                <a:tc>
                  <a:txBody>
                    <a:bodyPr/>
                    <a:lstStyle/>
                    <a:p>
                      <a:pPr marL="0" marR="0" lvl="0" indent="0" algn="ctr" rtl="0">
                        <a:lnSpc>
                          <a:spcPct val="100000"/>
                        </a:lnSpc>
                        <a:spcBef>
                          <a:spcPts val="0"/>
                        </a:spcBef>
                        <a:spcAft>
                          <a:spcPts val="0"/>
                        </a:spcAft>
                        <a:buNone/>
                      </a:pPr>
                      <a:r>
                        <a:rPr lang="it-IT" sz="1050" b="1" u="none" strike="noStrike" cap="none"/>
                        <a:t>15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12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5"/>
                  </a:ext>
                </a:extLst>
              </a:tr>
              <a:tr h="132875">
                <a:tc>
                  <a:txBody>
                    <a:bodyPr/>
                    <a:lstStyle/>
                    <a:p>
                      <a:pPr marL="0" marR="0" lvl="0" indent="0" algn="ctr" rtl="0">
                        <a:lnSpc>
                          <a:spcPct val="100000"/>
                        </a:lnSpc>
                        <a:spcBef>
                          <a:spcPts val="0"/>
                        </a:spcBef>
                        <a:spcAft>
                          <a:spcPts val="0"/>
                        </a:spcAft>
                        <a:buNone/>
                      </a:pPr>
                      <a:r>
                        <a:rPr lang="it-IT" sz="1050" b="1" u="none" strike="noStrike" cap="none"/>
                        <a:t>16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48</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6"/>
                  </a:ext>
                </a:extLst>
              </a:tr>
              <a:tr h="132875">
                <a:tc>
                  <a:txBody>
                    <a:bodyPr/>
                    <a:lstStyle/>
                    <a:p>
                      <a:pPr marL="0" marR="0" lvl="0" indent="0" algn="ctr" rtl="0">
                        <a:lnSpc>
                          <a:spcPct val="100000"/>
                        </a:lnSpc>
                        <a:spcBef>
                          <a:spcPts val="0"/>
                        </a:spcBef>
                        <a:spcAft>
                          <a:spcPts val="0"/>
                        </a:spcAft>
                        <a:buNone/>
                      </a:pPr>
                      <a:r>
                        <a:rPr lang="it-IT" sz="1050" b="1" u="none" strike="noStrike" cap="none"/>
                        <a:t>17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7"/>
                  </a:ext>
                </a:extLst>
              </a:tr>
              <a:tr h="139500">
                <a:tc>
                  <a:txBody>
                    <a:bodyPr/>
                    <a:lstStyle/>
                    <a:p>
                      <a:pPr marL="0" marR="0" lvl="0" indent="0" algn="ctr" rtl="0">
                        <a:lnSpc>
                          <a:spcPct val="100000"/>
                        </a:lnSpc>
                        <a:spcBef>
                          <a:spcPts val="0"/>
                        </a:spcBef>
                        <a:spcAft>
                          <a:spcPts val="0"/>
                        </a:spcAft>
                        <a:buNone/>
                      </a:pPr>
                      <a:r>
                        <a:rPr lang="it-IT" sz="1050" b="1" u="none" strike="noStrike" cap="none"/>
                        <a:t>18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8"/>
                  </a:ext>
                </a:extLst>
              </a:tr>
              <a:tr h="132875">
                <a:tc>
                  <a:txBody>
                    <a:bodyPr/>
                    <a:lstStyle/>
                    <a:p>
                      <a:pPr marL="0" marR="0" lvl="0" indent="0" algn="ctr" rtl="0">
                        <a:lnSpc>
                          <a:spcPct val="100000"/>
                        </a:lnSpc>
                        <a:spcBef>
                          <a:spcPts val="0"/>
                        </a:spcBef>
                        <a:spcAft>
                          <a:spcPts val="0"/>
                        </a:spcAft>
                        <a:buNone/>
                      </a:pPr>
                      <a:r>
                        <a:rPr lang="it-IT" sz="1050" b="1" u="none" strike="noStrike" cap="none"/>
                        <a:t>19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9"/>
                  </a:ext>
                </a:extLst>
              </a:tr>
              <a:tr h="132875">
                <a:tc>
                  <a:txBody>
                    <a:bodyPr/>
                    <a:lstStyle/>
                    <a:p>
                      <a:pPr marL="0" marR="0" lvl="0" indent="0" algn="ctr" rtl="0">
                        <a:lnSpc>
                          <a:spcPct val="100000"/>
                        </a:lnSpc>
                        <a:spcBef>
                          <a:spcPts val="0"/>
                        </a:spcBef>
                        <a:spcAft>
                          <a:spcPts val="0"/>
                        </a:spcAft>
                        <a:buNone/>
                      </a:pPr>
                      <a:r>
                        <a:rPr lang="it-IT" sz="1050" b="1" u="none" strike="noStrike" cap="none"/>
                        <a:t>20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10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0"/>
                  </a:ext>
                </a:extLst>
              </a:tr>
              <a:tr h="139500">
                <a:tc>
                  <a:txBody>
                    <a:bodyPr/>
                    <a:lstStyle/>
                    <a:p>
                      <a:pPr marL="0" marR="0" lvl="0" indent="0" algn="ctr" rtl="0">
                        <a:lnSpc>
                          <a:spcPct val="100000"/>
                        </a:lnSpc>
                        <a:spcBef>
                          <a:spcPts val="0"/>
                        </a:spcBef>
                        <a:spcAft>
                          <a:spcPts val="0"/>
                        </a:spcAft>
                        <a:buNone/>
                      </a:pPr>
                      <a:r>
                        <a:rPr lang="it-IT" sz="1050" b="1" u="none" strike="noStrike" cap="none"/>
                        <a:t>21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38</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1"/>
                  </a:ext>
                </a:extLst>
              </a:tr>
              <a:tr h="139500">
                <a:tc>
                  <a:txBody>
                    <a:bodyPr/>
                    <a:lstStyle/>
                    <a:p>
                      <a:pPr marL="0" marR="0" lvl="0" indent="0" algn="ctr" rtl="0">
                        <a:lnSpc>
                          <a:spcPct val="100000"/>
                        </a:lnSpc>
                        <a:spcBef>
                          <a:spcPts val="0"/>
                        </a:spcBef>
                        <a:spcAft>
                          <a:spcPts val="0"/>
                        </a:spcAft>
                        <a:buNone/>
                      </a:pPr>
                      <a:r>
                        <a:rPr lang="it-IT" sz="1050" b="1" u="none" strike="noStrike" cap="none"/>
                        <a:t>22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2"/>
                  </a:ext>
                </a:extLst>
              </a:tr>
              <a:tr h="132875">
                <a:tc>
                  <a:txBody>
                    <a:bodyPr/>
                    <a:lstStyle/>
                    <a:p>
                      <a:pPr marL="0" marR="0" lvl="0" indent="0" algn="ctr" rtl="0">
                        <a:lnSpc>
                          <a:spcPct val="100000"/>
                        </a:lnSpc>
                        <a:spcBef>
                          <a:spcPts val="0"/>
                        </a:spcBef>
                        <a:spcAft>
                          <a:spcPts val="0"/>
                        </a:spcAft>
                        <a:buNone/>
                      </a:pPr>
                      <a:r>
                        <a:rPr lang="it-IT" sz="1050" b="1" u="none" strike="noStrike" cap="none"/>
                        <a:t>23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19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3"/>
                  </a:ext>
                </a:extLst>
              </a:tr>
              <a:tr h="139500">
                <a:tc>
                  <a:txBody>
                    <a:bodyPr/>
                    <a:lstStyle/>
                    <a:p>
                      <a:pPr marL="0" marR="0" lvl="0" indent="0" algn="ctr" rtl="0">
                        <a:lnSpc>
                          <a:spcPct val="100000"/>
                        </a:lnSpc>
                        <a:spcBef>
                          <a:spcPts val="0"/>
                        </a:spcBef>
                        <a:spcAft>
                          <a:spcPts val="0"/>
                        </a:spcAft>
                        <a:buNone/>
                      </a:pPr>
                      <a:r>
                        <a:rPr lang="it-IT" sz="1050" b="1" u="none" strike="noStrike" cap="none"/>
                        <a:t>24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4"/>
                  </a:ext>
                </a:extLst>
              </a:tr>
              <a:tr h="132875">
                <a:tc>
                  <a:txBody>
                    <a:bodyPr/>
                    <a:lstStyle/>
                    <a:p>
                      <a:pPr marL="0" marR="0" lvl="0" indent="0" algn="ctr" rtl="0">
                        <a:lnSpc>
                          <a:spcPct val="100000"/>
                        </a:lnSpc>
                        <a:spcBef>
                          <a:spcPts val="0"/>
                        </a:spcBef>
                        <a:spcAft>
                          <a:spcPts val="0"/>
                        </a:spcAft>
                        <a:buNone/>
                      </a:pPr>
                      <a:r>
                        <a:rPr lang="it-IT" sz="1050" b="1" u="none" strike="noStrike" cap="none"/>
                        <a:t>25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21</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5"/>
                  </a:ext>
                </a:extLst>
              </a:tr>
              <a:tr h="132875">
                <a:tc>
                  <a:txBody>
                    <a:bodyPr/>
                    <a:lstStyle/>
                    <a:p>
                      <a:pPr marL="0" marR="0" lvl="0" indent="0" algn="ctr" rtl="0">
                        <a:lnSpc>
                          <a:spcPct val="100000"/>
                        </a:lnSpc>
                        <a:spcBef>
                          <a:spcPts val="0"/>
                        </a:spcBef>
                        <a:spcAft>
                          <a:spcPts val="0"/>
                        </a:spcAft>
                        <a:buNone/>
                      </a:pPr>
                      <a:r>
                        <a:rPr lang="it-IT" sz="1050" b="1" u="none" strike="noStrike" cap="none"/>
                        <a:t>26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6"/>
                  </a:ext>
                </a:extLst>
              </a:tr>
              <a:tr h="132875">
                <a:tc>
                  <a:txBody>
                    <a:bodyPr/>
                    <a:lstStyle/>
                    <a:p>
                      <a:pPr marL="0" marR="0" lvl="0" indent="0" algn="ctr" rtl="0">
                        <a:lnSpc>
                          <a:spcPct val="100000"/>
                        </a:lnSpc>
                        <a:spcBef>
                          <a:spcPts val="0"/>
                        </a:spcBef>
                        <a:spcAft>
                          <a:spcPts val="0"/>
                        </a:spcAft>
                        <a:buNone/>
                      </a:pPr>
                      <a:r>
                        <a:rPr lang="it-IT" sz="1050" b="1" u="none" strike="noStrike" cap="none"/>
                        <a:t>27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7"/>
                  </a:ext>
                </a:extLst>
              </a:tr>
              <a:tr h="139500">
                <a:tc>
                  <a:txBody>
                    <a:bodyPr/>
                    <a:lstStyle/>
                    <a:p>
                      <a:pPr marL="0" marR="0" lvl="0" indent="0" algn="ctr" rtl="0">
                        <a:lnSpc>
                          <a:spcPct val="100000"/>
                        </a:lnSpc>
                        <a:spcBef>
                          <a:spcPts val="0"/>
                        </a:spcBef>
                        <a:spcAft>
                          <a:spcPts val="0"/>
                        </a:spcAft>
                        <a:buNone/>
                      </a:pPr>
                      <a:r>
                        <a:rPr lang="it-IT" sz="1050" b="1" u="none" strike="noStrike" cap="none"/>
                        <a:t>28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8"/>
                  </a:ext>
                </a:extLst>
              </a:tr>
              <a:tr h="139500">
                <a:tc>
                  <a:txBody>
                    <a:bodyPr/>
                    <a:lstStyle/>
                    <a:p>
                      <a:pPr marL="0" marR="0" lvl="0" indent="0" algn="ctr" rtl="0">
                        <a:lnSpc>
                          <a:spcPct val="100000"/>
                        </a:lnSpc>
                        <a:spcBef>
                          <a:spcPts val="0"/>
                        </a:spcBef>
                        <a:spcAft>
                          <a:spcPts val="0"/>
                        </a:spcAft>
                        <a:buNone/>
                      </a:pPr>
                      <a:r>
                        <a:rPr lang="it-IT" sz="1050" b="1" u="none" strike="noStrike" cap="none"/>
                        <a:t>29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3</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9"/>
                  </a:ext>
                </a:extLst>
              </a:tr>
              <a:tr h="139500">
                <a:tc>
                  <a:txBody>
                    <a:bodyPr/>
                    <a:lstStyle/>
                    <a:p>
                      <a:pPr marL="0" marR="0" lvl="0" indent="0" algn="ctr" rtl="0">
                        <a:lnSpc>
                          <a:spcPct val="100000"/>
                        </a:lnSpc>
                        <a:spcBef>
                          <a:spcPts val="0"/>
                        </a:spcBef>
                        <a:spcAft>
                          <a:spcPts val="0"/>
                        </a:spcAft>
                        <a:buNone/>
                      </a:pPr>
                      <a:r>
                        <a:rPr lang="it-IT" sz="1050" b="1" u="none" strike="noStrike" cap="none"/>
                        <a:t>30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u="none" strike="noStrike" cap="none"/>
                        <a:t>42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30"/>
                  </a:ext>
                </a:extLst>
              </a:tr>
            </a:tbl>
          </a:graphicData>
        </a:graphic>
      </p:graphicFrame>
      <p:sp>
        <p:nvSpPr>
          <p:cNvPr id="202" name="Google Shape;202;p14"/>
          <p:cNvSpPr txBox="1"/>
          <p:nvPr/>
        </p:nvSpPr>
        <p:spPr>
          <a:xfrm>
            <a:off x="144582" y="2220150"/>
            <a:ext cx="31750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QUALIFICA</a:t>
            </a:r>
            <a:endParaRPr sz="1400" b="1" i="0" u="none" strike="noStrike" cap="none">
              <a:solidFill>
                <a:srgbClr val="000000"/>
              </a:solidFill>
              <a:latin typeface="Arial"/>
              <a:ea typeface="Arial"/>
              <a:cs typeface="Arial"/>
              <a:sym typeface="Arial"/>
            </a:endParaRPr>
          </a:p>
        </p:txBody>
      </p:sp>
      <p:pic>
        <p:nvPicPr>
          <p:cNvPr id="203" name="Google Shape;203;p14"/>
          <p:cNvPicPr preferRelativeResize="0"/>
          <p:nvPr/>
        </p:nvPicPr>
        <p:blipFill rotWithShape="1">
          <a:blip r:embed="rId3">
            <a:alphaModFix/>
          </a:blip>
          <a:srcRect/>
          <a:stretch/>
        </p:blipFill>
        <p:spPr>
          <a:xfrm>
            <a:off x="2701521" y="629323"/>
            <a:ext cx="6848880" cy="1740475"/>
          </a:xfrm>
          <a:prstGeom prst="rect">
            <a:avLst/>
          </a:prstGeom>
          <a:noFill/>
          <a:ln>
            <a:noFill/>
          </a:ln>
        </p:spPr>
      </p:pic>
      <p:pic>
        <p:nvPicPr>
          <p:cNvPr id="204" name="Google Shape;204;p14"/>
          <p:cNvPicPr preferRelativeResize="0"/>
          <p:nvPr/>
        </p:nvPicPr>
        <p:blipFill rotWithShape="1">
          <a:blip r:embed="rId4">
            <a:alphaModFix/>
          </a:blip>
          <a:srcRect/>
          <a:stretch/>
        </p:blipFill>
        <p:spPr>
          <a:xfrm>
            <a:off x="2701521" y="2369798"/>
            <a:ext cx="6848880" cy="1732031"/>
          </a:xfrm>
          <a:prstGeom prst="rect">
            <a:avLst/>
          </a:prstGeom>
          <a:noFill/>
          <a:ln>
            <a:noFill/>
          </a:ln>
        </p:spPr>
      </p:pic>
      <p:pic>
        <p:nvPicPr>
          <p:cNvPr id="205" name="Google Shape;205;p14"/>
          <p:cNvPicPr preferRelativeResize="0"/>
          <p:nvPr/>
        </p:nvPicPr>
        <p:blipFill rotWithShape="1">
          <a:blip r:embed="rId5">
            <a:alphaModFix/>
          </a:blip>
          <a:srcRect/>
          <a:stretch/>
        </p:blipFill>
        <p:spPr>
          <a:xfrm>
            <a:off x="2701521" y="4228115"/>
            <a:ext cx="6848880" cy="1640996"/>
          </a:xfrm>
          <a:prstGeom prst="rect">
            <a:avLst/>
          </a:prstGeom>
          <a:noFill/>
          <a:ln>
            <a:noFill/>
          </a:ln>
        </p:spPr>
      </p:pic>
      <p:sp>
        <p:nvSpPr>
          <p:cNvPr id="206" name="Google Shape;206;p14"/>
          <p:cNvSpPr/>
          <p:nvPr/>
        </p:nvSpPr>
        <p:spPr>
          <a:xfrm>
            <a:off x="8216900" y="965200"/>
            <a:ext cx="1273579" cy="1404598"/>
          </a:xfrm>
          <a:prstGeom prst="rect">
            <a:avLst/>
          </a:prstGeom>
          <a:noFill/>
          <a:ln w="25400" cap="flat" cmpd="sng">
            <a:solidFill>
              <a:srgbClr val="31538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p14"/>
          <p:cNvSpPr txBox="1"/>
          <p:nvPr/>
        </p:nvSpPr>
        <p:spPr>
          <a:xfrm>
            <a:off x="1751561" y="1376690"/>
            <a:ext cx="94360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Batteria Peggiore</a:t>
            </a:r>
            <a:endParaRPr sz="1400" b="0" i="0" u="none" strike="noStrike" cap="none">
              <a:solidFill>
                <a:srgbClr val="000000"/>
              </a:solidFill>
              <a:latin typeface="Arial"/>
              <a:ea typeface="Arial"/>
              <a:cs typeface="Arial"/>
              <a:sym typeface="Arial"/>
            </a:endParaRPr>
          </a:p>
        </p:txBody>
      </p:sp>
      <p:sp>
        <p:nvSpPr>
          <p:cNvPr id="208" name="Google Shape;208;p14"/>
          <p:cNvSpPr/>
          <p:nvPr/>
        </p:nvSpPr>
        <p:spPr>
          <a:xfrm>
            <a:off x="2714223" y="965200"/>
            <a:ext cx="1273579" cy="1404598"/>
          </a:xfrm>
          <a:prstGeom prst="rect">
            <a:avLst/>
          </a:prstGeom>
          <a:noFill/>
          <a:ln w="25400" cap="flat" cmpd="sng">
            <a:solidFill>
              <a:srgbClr val="31538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14"/>
          <p:cNvSpPr txBox="1"/>
          <p:nvPr/>
        </p:nvSpPr>
        <p:spPr>
          <a:xfrm>
            <a:off x="9550401" y="1405889"/>
            <a:ext cx="94360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Batteria Migliore</a:t>
            </a:r>
            <a:endParaRPr sz="1400" b="0" i="0" u="none" strike="noStrike" cap="none">
              <a:solidFill>
                <a:srgbClr val="000000"/>
              </a:solidFill>
              <a:latin typeface="Arial"/>
              <a:ea typeface="Arial"/>
              <a:cs typeface="Arial"/>
              <a:sym typeface="Arial"/>
            </a:endParaRPr>
          </a:p>
        </p:txBody>
      </p:sp>
      <p:sp>
        <p:nvSpPr>
          <p:cNvPr id="210" name="Google Shape;210;p14"/>
          <p:cNvSpPr/>
          <p:nvPr/>
        </p:nvSpPr>
        <p:spPr>
          <a:xfrm rot="-6967417">
            <a:off x="5748482" y="2372508"/>
            <a:ext cx="2325992" cy="172856"/>
          </a:xfrm>
          <a:prstGeom prst="leftArrow">
            <a:avLst>
              <a:gd name="adj1" fmla="val 50000"/>
              <a:gd name="adj2" fmla="val 50000"/>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14"/>
          <p:cNvSpPr/>
          <p:nvPr/>
        </p:nvSpPr>
        <p:spPr>
          <a:xfrm rot="-3366108">
            <a:off x="5997738" y="4435696"/>
            <a:ext cx="1835486" cy="197191"/>
          </a:xfrm>
          <a:prstGeom prst="leftArrow">
            <a:avLst>
              <a:gd name="adj1" fmla="val 50000"/>
              <a:gd name="adj2" fmla="val 50000"/>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14"/>
          <p:cNvSpPr/>
          <p:nvPr/>
        </p:nvSpPr>
        <p:spPr>
          <a:xfrm rot="-5400000">
            <a:off x="6864452" y="4427629"/>
            <a:ext cx="1835486" cy="197191"/>
          </a:xfrm>
          <a:prstGeom prst="leftArrow">
            <a:avLst>
              <a:gd name="adj1" fmla="val 50000"/>
              <a:gd name="adj2" fmla="val 50000"/>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213" name="Google Shape;213;p14"/>
          <p:cNvGraphicFramePr/>
          <p:nvPr/>
        </p:nvGraphicFramePr>
        <p:xfrm>
          <a:off x="10834278" y="845723"/>
          <a:ext cx="1105000" cy="5166770"/>
        </p:xfrm>
        <a:graphic>
          <a:graphicData uri="http://schemas.openxmlformats.org/drawingml/2006/table">
            <a:tbl>
              <a:tblPr firstRow="1" bandRow="1">
                <a:noFill/>
                <a:tableStyleId>{67A20756-F4C4-481C-BDD3-18236D605DDD}</a:tableStyleId>
              </a:tblPr>
              <a:tblGrid>
                <a:gridCol w="552500">
                  <a:extLst>
                    <a:ext uri="{9D8B030D-6E8A-4147-A177-3AD203B41FA5}">
                      <a16:colId xmlns:a16="http://schemas.microsoft.com/office/drawing/2014/main" val="20000"/>
                    </a:ext>
                  </a:extLst>
                </a:gridCol>
                <a:gridCol w="552500">
                  <a:extLst>
                    <a:ext uri="{9D8B030D-6E8A-4147-A177-3AD203B41FA5}">
                      <a16:colId xmlns:a16="http://schemas.microsoft.com/office/drawing/2014/main" val="20001"/>
                    </a:ext>
                  </a:extLst>
                </a:gridCol>
              </a:tblGrid>
              <a:tr h="139500">
                <a:tc>
                  <a:txBody>
                    <a:bodyPr/>
                    <a:lstStyle/>
                    <a:p>
                      <a:pPr marL="0" marR="0" lvl="0" indent="0" algn="ctr" rtl="0">
                        <a:lnSpc>
                          <a:spcPct val="100000"/>
                        </a:lnSpc>
                        <a:spcBef>
                          <a:spcPts val="0"/>
                        </a:spcBef>
                        <a:spcAft>
                          <a:spcPts val="0"/>
                        </a:spcAft>
                        <a:buNone/>
                      </a:pPr>
                      <a:r>
                        <a:rPr lang="it-IT" sz="1050" b="1" u="none" strike="noStrike" cap="none"/>
                        <a:t>Pos</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1" u="none" strike="noStrike" cap="none"/>
                        <a:t>Pet</a:t>
                      </a:r>
                      <a:endParaRPr sz="1050" b="1"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0"/>
                  </a:ext>
                </a:extLst>
              </a:tr>
              <a:tr h="139500">
                <a:tc>
                  <a:txBody>
                    <a:bodyPr/>
                    <a:lstStyle/>
                    <a:p>
                      <a:pPr marL="0" marR="0" lvl="0" indent="0" algn="ctr" rtl="0">
                        <a:lnSpc>
                          <a:spcPct val="100000"/>
                        </a:lnSpc>
                        <a:spcBef>
                          <a:spcPts val="0"/>
                        </a:spcBef>
                        <a:spcAft>
                          <a:spcPts val="0"/>
                        </a:spcAft>
                        <a:buNone/>
                      </a:pPr>
                      <a:r>
                        <a:rPr lang="it-IT" sz="1050" b="1" u="none" strike="noStrike" cap="none"/>
                        <a:t>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50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1"/>
                  </a:ext>
                </a:extLst>
              </a:tr>
              <a:tr h="132875">
                <a:tc>
                  <a:txBody>
                    <a:bodyPr/>
                    <a:lstStyle/>
                    <a:p>
                      <a:pPr marL="0" marR="0" lvl="0" indent="0" algn="ctr" rtl="0">
                        <a:lnSpc>
                          <a:spcPct val="100000"/>
                        </a:lnSpc>
                        <a:spcBef>
                          <a:spcPts val="0"/>
                        </a:spcBef>
                        <a:spcAft>
                          <a:spcPts val="0"/>
                        </a:spcAft>
                        <a:buNone/>
                      </a:pPr>
                      <a:r>
                        <a:rPr lang="it-IT" sz="1050" b="1" u="none" strike="noStrike" cap="none"/>
                        <a:t>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2"/>
                  </a:ext>
                </a:extLst>
              </a:tr>
              <a:tr h="132875">
                <a:tc>
                  <a:txBody>
                    <a:bodyPr/>
                    <a:lstStyle/>
                    <a:p>
                      <a:pPr marL="0" marR="0" lvl="0" indent="0" algn="ctr" rtl="0">
                        <a:lnSpc>
                          <a:spcPct val="100000"/>
                        </a:lnSpc>
                        <a:spcBef>
                          <a:spcPts val="0"/>
                        </a:spcBef>
                        <a:spcAft>
                          <a:spcPts val="0"/>
                        </a:spcAft>
                        <a:buNone/>
                      </a:pPr>
                      <a:r>
                        <a:rPr lang="it-IT" sz="1050" b="1" u="none" strike="noStrike" cap="none"/>
                        <a:t>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1</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3"/>
                  </a:ext>
                </a:extLst>
              </a:tr>
              <a:tr h="132875">
                <a:tc>
                  <a:txBody>
                    <a:bodyPr/>
                    <a:lstStyle/>
                    <a:p>
                      <a:pPr marL="0" marR="0" lvl="0" indent="0" algn="ctr" rtl="0">
                        <a:lnSpc>
                          <a:spcPct val="100000"/>
                        </a:lnSpc>
                        <a:spcBef>
                          <a:spcPts val="0"/>
                        </a:spcBef>
                        <a:spcAft>
                          <a:spcPts val="0"/>
                        </a:spcAft>
                        <a:buNone/>
                      </a:pPr>
                      <a:r>
                        <a:rPr lang="it-IT" sz="1050" b="1" u="none" strike="noStrike" cap="none"/>
                        <a:t>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4"/>
                  </a:ext>
                </a:extLst>
              </a:tr>
              <a:tr h="132875">
                <a:tc>
                  <a:txBody>
                    <a:bodyPr/>
                    <a:lstStyle/>
                    <a:p>
                      <a:pPr marL="0" marR="0" lvl="0" indent="0" algn="ctr" rtl="0">
                        <a:lnSpc>
                          <a:spcPct val="100000"/>
                        </a:lnSpc>
                        <a:spcBef>
                          <a:spcPts val="0"/>
                        </a:spcBef>
                        <a:spcAft>
                          <a:spcPts val="0"/>
                        </a:spcAft>
                        <a:buNone/>
                      </a:pPr>
                      <a:r>
                        <a:rPr lang="it-IT" sz="1050" b="1" u="none" strike="noStrike" cap="none"/>
                        <a:t>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7</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5"/>
                  </a:ext>
                </a:extLst>
              </a:tr>
              <a:tr h="139500">
                <a:tc>
                  <a:txBody>
                    <a:bodyPr/>
                    <a:lstStyle/>
                    <a:p>
                      <a:pPr marL="0" marR="0" lvl="0" indent="0" algn="ctr" rtl="0">
                        <a:lnSpc>
                          <a:spcPct val="100000"/>
                        </a:lnSpc>
                        <a:spcBef>
                          <a:spcPts val="0"/>
                        </a:spcBef>
                        <a:spcAft>
                          <a:spcPts val="0"/>
                        </a:spcAft>
                        <a:buNone/>
                      </a:pPr>
                      <a:r>
                        <a:rPr lang="it-IT" sz="1050" b="1" u="none" strike="noStrike" cap="none"/>
                        <a:t>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14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6"/>
                  </a:ext>
                </a:extLst>
              </a:tr>
              <a:tr h="139500">
                <a:tc>
                  <a:txBody>
                    <a:bodyPr/>
                    <a:lstStyle/>
                    <a:p>
                      <a:pPr marL="0" marR="0" lvl="0" indent="0" algn="ctr" rtl="0">
                        <a:lnSpc>
                          <a:spcPct val="100000"/>
                        </a:lnSpc>
                        <a:spcBef>
                          <a:spcPts val="0"/>
                        </a:spcBef>
                        <a:spcAft>
                          <a:spcPts val="0"/>
                        </a:spcAft>
                        <a:buNone/>
                      </a:pPr>
                      <a:r>
                        <a:rPr lang="it-IT" sz="1050" b="1" u="none" strike="noStrike" cap="none"/>
                        <a:t>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45</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7"/>
                  </a:ext>
                </a:extLst>
              </a:tr>
              <a:tr h="139500">
                <a:tc>
                  <a:txBody>
                    <a:bodyPr/>
                    <a:lstStyle/>
                    <a:p>
                      <a:pPr marL="0" marR="0" lvl="0" indent="0" algn="ctr" rtl="0">
                        <a:lnSpc>
                          <a:spcPct val="100000"/>
                        </a:lnSpc>
                        <a:spcBef>
                          <a:spcPts val="0"/>
                        </a:spcBef>
                        <a:spcAft>
                          <a:spcPts val="0"/>
                        </a:spcAft>
                        <a:buNone/>
                      </a:pPr>
                      <a:r>
                        <a:rPr lang="it-IT" sz="1050" b="1" u="none" strike="noStrike" cap="none"/>
                        <a:t>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8"/>
                  </a:ext>
                </a:extLst>
              </a:tr>
              <a:tr h="132875">
                <a:tc>
                  <a:txBody>
                    <a:bodyPr/>
                    <a:lstStyle/>
                    <a:p>
                      <a:pPr marL="0" marR="0" lvl="0" indent="0" algn="ctr" rtl="0">
                        <a:lnSpc>
                          <a:spcPct val="100000"/>
                        </a:lnSpc>
                        <a:spcBef>
                          <a:spcPts val="0"/>
                        </a:spcBef>
                        <a:spcAft>
                          <a:spcPts val="0"/>
                        </a:spcAft>
                        <a:buNone/>
                      </a:pPr>
                      <a:r>
                        <a:rPr lang="it-IT" sz="1050" b="1" u="none" strike="noStrike" cap="none"/>
                        <a:t>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09"/>
                  </a:ext>
                </a:extLst>
              </a:tr>
              <a:tr h="132875">
                <a:tc>
                  <a:txBody>
                    <a:bodyPr/>
                    <a:lstStyle/>
                    <a:p>
                      <a:pPr marL="0" marR="0" lvl="0" indent="0" algn="ctr" rtl="0">
                        <a:lnSpc>
                          <a:spcPct val="100000"/>
                        </a:lnSpc>
                        <a:spcBef>
                          <a:spcPts val="0"/>
                        </a:spcBef>
                        <a:spcAft>
                          <a:spcPts val="0"/>
                        </a:spcAft>
                        <a:buNone/>
                      </a:pPr>
                      <a:r>
                        <a:rPr lang="it-IT" sz="1050" b="1" u="none" strike="noStrike" cap="none"/>
                        <a:t>10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0"/>
                  </a:ext>
                </a:extLst>
              </a:tr>
              <a:tr h="132875">
                <a:tc>
                  <a:txBody>
                    <a:bodyPr/>
                    <a:lstStyle/>
                    <a:p>
                      <a:pPr marL="0" marR="0" lvl="0" indent="0" algn="ctr" rtl="0">
                        <a:lnSpc>
                          <a:spcPct val="100000"/>
                        </a:lnSpc>
                        <a:spcBef>
                          <a:spcPts val="0"/>
                        </a:spcBef>
                        <a:spcAft>
                          <a:spcPts val="0"/>
                        </a:spcAft>
                        <a:buNone/>
                      </a:pPr>
                      <a:r>
                        <a:rPr lang="it-IT" sz="1050" b="1" u="none" strike="noStrike" cap="none"/>
                        <a:t>11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1"/>
                  </a:ext>
                </a:extLst>
              </a:tr>
              <a:tr h="139500">
                <a:tc>
                  <a:txBody>
                    <a:bodyPr/>
                    <a:lstStyle/>
                    <a:p>
                      <a:pPr marL="0" marR="0" lvl="0" indent="0" algn="ctr" rtl="0">
                        <a:lnSpc>
                          <a:spcPct val="100000"/>
                        </a:lnSpc>
                        <a:spcBef>
                          <a:spcPts val="0"/>
                        </a:spcBef>
                        <a:spcAft>
                          <a:spcPts val="0"/>
                        </a:spcAft>
                        <a:buNone/>
                      </a:pPr>
                      <a:r>
                        <a:rPr lang="it-IT" sz="1050" b="1" u="none" strike="noStrike" cap="none"/>
                        <a:t>12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2"/>
                  </a:ext>
                </a:extLst>
              </a:tr>
              <a:tr h="132875">
                <a:tc>
                  <a:txBody>
                    <a:bodyPr/>
                    <a:lstStyle/>
                    <a:p>
                      <a:pPr marL="0" marR="0" lvl="0" indent="0" algn="ctr" rtl="0">
                        <a:lnSpc>
                          <a:spcPct val="100000"/>
                        </a:lnSpc>
                        <a:spcBef>
                          <a:spcPts val="0"/>
                        </a:spcBef>
                        <a:spcAft>
                          <a:spcPts val="0"/>
                        </a:spcAft>
                        <a:buNone/>
                      </a:pPr>
                      <a:r>
                        <a:rPr lang="it-IT" sz="1050" b="1" u="none" strike="noStrike" cap="none"/>
                        <a:t>13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3"/>
                  </a:ext>
                </a:extLst>
              </a:tr>
              <a:tr h="139500">
                <a:tc>
                  <a:txBody>
                    <a:bodyPr/>
                    <a:lstStyle/>
                    <a:p>
                      <a:pPr marL="0" marR="0" lvl="0" indent="0" algn="ctr" rtl="0">
                        <a:lnSpc>
                          <a:spcPct val="100000"/>
                        </a:lnSpc>
                        <a:spcBef>
                          <a:spcPts val="0"/>
                        </a:spcBef>
                        <a:spcAft>
                          <a:spcPts val="0"/>
                        </a:spcAft>
                        <a:buNone/>
                      </a:pPr>
                      <a:r>
                        <a:rPr lang="it-IT" sz="1050" b="1" u="none" strike="noStrike" cap="none"/>
                        <a:t>14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21</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4"/>
                  </a:ext>
                </a:extLst>
              </a:tr>
              <a:tr h="139500">
                <a:tc>
                  <a:txBody>
                    <a:bodyPr/>
                    <a:lstStyle/>
                    <a:p>
                      <a:pPr marL="0" marR="0" lvl="0" indent="0" algn="ctr" rtl="0">
                        <a:lnSpc>
                          <a:spcPct val="100000"/>
                        </a:lnSpc>
                        <a:spcBef>
                          <a:spcPts val="0"/>
                        </a:spcBef>
                        <a:spcAft>
                          <a:spcPts val="0"/>
                        </a:spcAft>
                        <a:buNone/>
                      </a:pPr>
                      <a:r>
                        <a:rPr lang="it-IT" sz="1050" b="1" u="none" strike="noStrike" cap="none"/>
                        <a:t>15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5"/>
                  </a:ext>
                </a:extLst>
              </a:tr>
              <a:tr h="132875">
                <a:tc>
                  <a:txBody>
                    <a:bodyPr/>
                    <a:lstStyle/>
                    <a:p>
                      <a:pPr marL="0" marR="0" lvl="0" indent="0" algn="ctr" rtl="0">
                        <a:lnSpc>
                          <a:spcPct val="100000"/>
                        </a:lnSpc>
                        <a:spcBef>
                          <a:spcPts val="0"/>
                        </a:spcBef>
                        <a:spcAft>
                          <a:spcPts val="0"/>
                        </a:spcAft>
                        <a:buNone/>
                      </a:pPr>
                      <a:r>
                        <a:rPr lang="it-IT" sz="1050" b="1" u="none" strike="noStrike" cap="none"/>
                        <a:t>16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37</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6"/>
                  </a:ext>
                </a:extLst>
              </a:tr>
              <a:tr h="132875">
                <a:tc>
                  <a:txBody>
                    <a:bodyPr/>
                    <a:lstStyle/>
                    <a:p>
                      <a:pPr marL="0" marR="0" lvl="0" indent="0" algn="ctr" rtl="0">
                        <a:lnSpc>
                          <a:spcPct val="100000"/>
                        </a:lnSpc>
                        <a:spcBef>
                          <a:spcPts val="0"/>
                        </a:spcBef>
                        <a:spcAft>
                          <a:spcPts val="0"/>
                        </a:spcAft>
                        <a:buNone/>
                      </a:pPr>
                      <a:r>
                        <a:rPr lang="it-IT" sz="1050" b="1" u="none" strike="noStrike" cap="none"/>
                        <a:t>17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7"/>
                  </a:ext>
                </a:extLst>
              </a:tr>
              <a:tr h="139500">
                <a:tc>
                  <a:txBody>
                    <a:bodyPr/>
                    <a:lstStyle/>
                    <a:p>
                      <a:pPr marL="0" marR="0" lvl="0" indent="0" algn="ctr" rtl="0">
                        <a:lnSpc>
                          <a:spcPct val="100000"/>
                        </a:lnSpc>
                        <a:spcBef>
                          <a:spcPts val="0"/>
                        </a:spcBef>
                        <a:spcAft>
                          <a:spcPts val="0"/>
                        </a:spcAft>
                        <a:buNone/>
                      </a:pPr>
                      <a:r>
                        <a:rPr lang="it-IT" sz="1050" b="1" u="none" strike="noStrike" cap="none"/>
                        <a:t>18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8"/>
                  </a:ext>
                </a:extLst>
              </a:tr>
              <a:tr h="132875">
                <a:tc>
                  <a:txBody>
                    <a:bodyPr/>
                    <a:lstStyle/>
                    <a:p>
                      <a:pPr marL="0" marR="0" lvl="0" indent="0" algn="ctr" rtl="0">
                        <a:lnSpc>
                          <a:spcPct val="100000"/>
                        </a:lnSpc>
                        <a:spcBef>
                          <a:spcPts val="0"/>
                        </a:spcBef>
                        <a:spcAft>
                          <a:spcPts val="0"/>
                        </a:spcAft>
                        <a:buNone/>
                      </a:pPr>
                      <a:r>
                        <a:rPr lang="it-IT" sz="1050" b="1" u="none" strike="noStrike" cap="none"/>
                        <a:t>19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19"/>
                  </a:ext>
                </a:extLst>
              </a:tr>
              <a:tr h="132875">
                <a:tc>
                  <a:txBody>
                    <a:bodyPr/>
                    <a:lstStyle/>
                    <a:p>
                      <a:pPr marL="0" marR="0" lvl="0" indent="0" algn="ctr" rtl="0">
                        <a:lnSpc>
                          <a:spcPct val="100000"/>
                        </a:lnSpc>
                        <a:spcBef>
                          <a:spcPts val="0"/>
                        </a:spcBef>
                        <a:spcAft>
                          <a:spcPts val="0"/>
                        </a:spcAft>
                        <a:buNone/>
                      </a:pPr>
                      <a:r>
                        <a:rPr lang="it-IT" sz="1050" b="1" u="none" strike="noStrike" cap="none"/>
                        <a:t>20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0"/>
                  </a:ext>
                </a:extLst>
              </a:tr>
              <a:tr h="139500">
                <a:tc>
                  <a:txBody>
                    <a:bodyPr/>
                    <a:lstStyle/>
                    <a:p>
                      <a:pPr marL="0" marR="0" lvl="0" indent="0" algn="ctr" rtl="0">
                        <a:lnSpc>
                          <a:spcPct val="100000"/>
                        </a:lnSpc>
                        <a:spcBef>
                          <a:spcPts val="0"/>
                        </a:spcBef>
                        <a:spcAft>
                          <a:spcPts val="0"/>
                        </a:spcAft>
                        <a:buNone/>
                      </a:pPr>
                      <a:r>
                        <a:rPr lang="it-IT" sz="1050" b="1" u="none" strike="noStrike" cap="none"/>
                        <a:t>21</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10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1"/>
                  </a:ext>
                </a:extLst>
              </a:tr>
              <a:tr h="139500">
                <a:tc>
                  <a:txBody>
                    <a:bodyPr/>
                    <a:lstStyle/>
                    <a:p>
                      <a:pPr marL="0" marR="0" lvl="0" indent="0" algn="ctr" rtl="0">
                        <a:lnSpc>
                          <a:spcPct val="100000"/>
                        </a:lnSpc>
                        <a:spcBef>
                          <a:spcPts val="0"/>
                        </a:spcBef>
                        <a:spcAft>
                          <a:spcPts val="0"/>
                        </a:spcAft>
                        <a:buNone/>
                      </a:pPr>
                      <a:r>
                        <a:rPr lang="it-IT" sz="1050" b="1" u="none" strike="noStrike" cap="none"/>
                        <a:t>22</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2"/>
                  </a:ext>
                </a:extLst>
              </a:tr>
              <a:tr h="132875">
                <a:tc>
                  <a:txBody>
                    <a:bodyPr/>
                    <a:lstStyle/>
                    <a:p>
                      <a:pPr marL="0" marR="0" lvl="0" indent="0" algn="ctr" rtl="0">
                        <a:lnSpc>
                          <a:spcPct val="100000"/>
                        </a:lnSpc>
                        <a:spcBef>
                          <a:spcPts val="0"/>
                        </a:spcBef>
                        <a:spcAft>
                          <a:spcPts val="0"/>
                        </a:spcAft>
                        <a:buNone/>
                      </a:pPr>
                      <a:r>
                        <a:rPr lang="it-IT" sz="1050" b="1" u="none" strike="noStrike" cap="none"/>
                        <a:t>23</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12</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3"/>
                  </a:ext>
                </a:extLst>
              </a:tr>
              <a:tr h="139500">
                <a:tc>
                  <a:txBody>
                    <a:bodyPr/>
                    <a:lstStyle/>
                    <a:p>
                      <a:pPr marL="0" marR="0" lvl="0" indent="0" algn="ctr" rtl="0">
                        <a:lnSpc>
                          <a:spcPct val="100000"/>
                        </a:lnSpc>
                        <a:spcBef>
                          <a:spcPts val="0"/>
                        </a:spcBef>
                        <a:spcAft>
                          <a:spcPts val="0"/>
                        </a:spcAft>
                        <a:buNone/>
                      </a:pPr>
                      <a:r>
                        <a:rPr lang="it-IT" sz="1050" b="1" u="none" strike="noStrike" cap="none"/>
                        <a:t>24</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38</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4"/>
                  </a:ext>
                </a:extLst>
              </a:tr>
              <a:tr h="132875">
                <a:tc>
                  <a:txBody>
                    <a:bodyPr/>
                    <a:lstStyle/>
                    <a:p>
                      <a:pPr marL="0" marR="0" lvl="0" indent="0" algn="ctr" rtl="0">
                        <a:lnSpc>
                          <a:spcPct val="100000"/>
                        </a:lnSpc>
                        <a:spcBef>
                          <a:spcPts val="0"/>
                        </a:spcBef>
                        <a:spcAft>
                          <a:spcPts val="0"/>
                        </a:spcAft>
                        <a:buNone/>
                      </a:pPr>
                      <a:r>
                        <a:rPr lang="it-IT" sz="1050" b="1" u="none" strike="noStrike" cap="none"/>
                        <a:t>25</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48</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5"/>
                  </a:ext>
                </a:extLst>
              </a:tr>
              <a:tr h="132875">
                <a:tc>
                  <a:txBody>
                    <a:bodyPr/>
                    <a:lstStyle/>
                    <a:p>
                      <a:pPr marL="0" marR="0" lvl="0" indent="0" algn="ctr" rtl="0">
                        <a:lnSpc>
                          <a:spcPct val="100000"/>
                        </a:lnSpc>
                        <a:spcBef>
                          <a:spcPts val="0"/>
                        </a:spcBef>
                        <a:spcAft>
                          <a:spcPts val="0"/>
                        </a:spcAft>
                        <a:buNone/>
                      </a:pPr>
                      <a:r>
                        <a:rPr lang="it-IT" sz="1050" b="1" u="none" strike="noStrike" cap="none"/>
                        <a:t>26</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6"/>
                  </a:ext>
                </a:extLst>
              </a:tr>
              <a:tr h="132875">
                <a:tc>
                  <a:txBody>
                    <a:bodyPr/>
                    <a:lstStyle/>
                    <a:p>
                      <a:pPr marL="0" marR="0" lvl="0" indent="0" algn="ctr" rtl="0">
                        <a:lnSpc>
                          <a:spcPct val="100000"/>
                        </a:lnSpc>
                        <a:spcBef>
                          <a:spcPts val="0"/>
                        </a:spcBef>
                        <a:spcAft>
                          <a:spcPts val="0"/>
                        </a:spcAft>
                        <a:buNone/>
                      </a:pPr>
                      <a:r>
                        <a:rPr lang="it-IT" sz="1050" b="1" u="none" strike="noStrike" cap="none"/>
                        <a:t>27</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39</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7"/>
                  </a:ext>
                </a:extLst>
              </a:tr>
              <a:tr h="139500">
                <a:tc>
                  <a:txBody>
                    <a:bodyPr/>
                    <a:lstStyle/>
                    <a:p>
                      <a:pPr marL="0" marR="0" lvl="0" indent="0" algn="ctr" rtl="0">
                        <a:lnSpc>
                          <a:spcPct val="100000"/>
                        </a:lnSpc>
                        <a:spcBef>
                          <a:spcPts val="0"/>
                        </a:spcBef>
                        <a:spcAft>
                          <a:spcPts val="0"/>
                        </a:spcAft>
                        <a:buNone/>
                      </a:pPr>
                      <a:r>
                        <a:rPr lang="it-IT" sz="1050" b="1" u="none" strike="noStrike" cap="none"/>
                        <a:t>28</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40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8"/>
                  </a:ext>
                </a:extLst>
              </a:tr>
              <a:tr h="139500">
                <a:tc>
                  <a:txBody>
                    <a:bodyPr/>
                    <a:lstStyle/>
                    <a:p>
                      <a:pPr marL="0" marR="0" lvl="0" indent="0" algn="ctr" rtl="0">
                        <a:lnSpc>
                          <a:spcPct val="100000"/>
                        </a:lnSpc>
                        <a:spcBef>
                          <a:spcPts val="0"/>
                        </a:spcBef>
                        <a:spcAft>
                          <a:spcPts val="0"/>
                        </a:spcAft>
                        <a:buNone/>
                      </a:pPr>
                      <a:r>
                        <a:rPr lang="it-IT" sz="1050" b="1" u="none" strike="noStrike" cap="none"/>
                        <a:t>29</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10</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29"/>
                  </a:ext>
                </a:extLst>
              </a:tr>
              <a:tr h="139500">
                <a:tc>
                  <a:txBody>
                    <a:bodyPr/>
                    <a:lstStyle/>
                    <a:p>
                      <a:pPr marL="0" marR="0" lvl="0" indent="0" algn="ctr" rtl="0">
                        <a:lnSpc>
                          <a:spcPct val="100000"/>
                        </a:lnSpc>
                        <a:spcBef>
                          <a:spcPts val="0"/>
                        </a:spcBef>
                        <a:spcAft>
                          <a:spcPts val="0"/>
                        </a:spcAft>
                        <a:buNone/>
                      </a:pPr>
                      <a:r>
                        <a:rPr lang="it-IT" sz="1050" b="1" u="none" strike="noStrike" cap="none"/>
                        <a:t>30</a:t>
                      </a:r>
                      <a:endParaRPr sz="1050" b="1" i="0" u="none" strike="noStrike" cap="none">
                        <a:solidFill>
                          <a:srgbClr val="000000"/>
                        </a:solidFill>
                        <a:latin typeface="Calibri"/>
                        <a:ea typeface="Calibri"/>
                        <a:cs typeface="Calibri"/>
                        <a:sym typeface="Calibri"/>
                      </a:endParaRPr>
                    </a:p>
                  </a:txBody>
                  <a:tcPr marL="6650" marR="6650" marT="6650" marB="0" anchor="b"/>
                </a:tc>
                <a:tc>
                  <a:txBody>
                    <a:bodyPr/>
                    <a:lstStyle/>
                    <a:p>
                      <a:pPr marL="0" marR="0" lvl="0" indent="0" algn="ctr" rtl="0">
                        <a:lnSpc>
                          <a:spcPct val="100000"/>
                        </a:lnSpc>
                        <a:spcBef>
                          <a:spcPts val="0"/>
                        </a:spcBef>
                        <a:spcAft>
                          <a:spcPts val="0"/>
                        </a:spcAft>
                        <a:buNone/>
                      </a:pPr>
                      <a:r>
                        <a:rPr lang="it-IT" sz="1050" b="0" i="0" u="none" strike="noStrike" cap="none">
                          <a:solidFill>
                            <a:srgbClr val="000000"/>
                          </a:solidFill>
                          <a:latin typeface="Calibri"/>
                          <a:ea typeface="Calibri"/>
                          <a:cs typeface="Calibri"/>
                          <a:sym typeface="Calibri"/>
                        </a:rPr>
                        <a:t>26</a:t>
                      </a:r>
                      <a:endParaRPr sz="1050" b="0" i="0" u="none" strike="noStrike" cap="none">
                        <a:solidFill>
                          <a:srgbClr val="000000"/>
                        </a:solidFill>
                        <a:latin typeface="Calibri"/>
                        <a:ea typeface="Calibri"/>
                        <a:cs typeface="Calibri"/>
                        <a:sym typeface="Calibri"/>
                      </a:endParaRPr>
                    </a:p>
                  </a:txBody>
                  <a:tcPr marL="6650" marR="6650" marT="6650" marB="0" anchor="b"/>
                </a:tc>
                <a:extLst>
                  <a:ext uri="{0D108BD9-81ED-4DB2-BD59-A6C34878D82A}">
                    <a16:rowId xmlns:a16="http://schemas.microsoft.com/office/drawing/2014/main" val="10030"/>
                  </a:ext>
                </a:extLst>
              </a:tr>
            </a:tbl>
          </a:graphicData>
        </a:graphic>
      </p:graphicFrame>
      <p:sp>
        <p:nvSpPr>
          <p:cNvPr id="214" name="Google Shape;214;p14"/>
          <p:cNvSpPr txBox="1"/>
          <p:nvPr/>
        </p:nvSpPr>
        <p:spPr>
          <a:xfrm>
            <a:off x="10480298" y="2202355"/>
            <a:ext cx="31750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CLAS.</a:t>
            </a:r>
            <a:endParaRPr/>
          </a:p>
          <a:p>
            <a:pPr marL="0" marR="0" lvl="0" indent="0" algn="l"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 FINALE</a:t>
            </a:r>
            <a:endParaRPr sz="1400" b="1" i="0" u="none" strike="noStrike" cap="none">
              <a:solidFill>
                <a:srgbClr val="000000"/>
              </a:solidFill>
              <a:latin typeface="Arial"/>
              <a:ea typeface="Arial"/>
              <a:cs typeface="Arial"/>
              <a:sym typeface="Arial"/>
            </a:endParaRPr>
          </a:p>
        </p:txBody>
      </p:sp>
      <p:sp>
        <p:nvSpPr>
          <p:cNvPr id="215" name="Google Shape;215;p14"/>
          <p:cNvSpPr/>
          <p:nvPr/>
        </p:nvSpPr>
        <p:spPr>
          <a:xfrm rot="10800000">
            <a:off x="4406900" y="355600"/>
            <a:ext cx="2527300" cy="273723"/>
          </a:xfrm>
          <a:prstGeom prst="leftArrow">
            <a:avLst>
              <a:gd name="adj1" fmla="val 50000"/>
              <a:gd name="adj2" fmla="val 50000"/>
            </a:avLst>
          </a:prstGeom>
          <a:solidFill>
            <a:srgbClr val="DBDBDB"/>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1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gtEl>
                                        <p:attrNameLst>
                                          <p:attrName>style.visibility</p:attrName>
                                        </p:attrNameLst>
                                      </p:cBhvr>
                                      <p:to>
                                        <p:strVal val="visible"/>
                                      </p:to>
                                    </p:set>
                                    <p:animEffect transition="in" filter="fade">
                                      <p:cBhvr>
                                        <p:cTn id="22" dur="1000"/>
                                        <p:tgtEl>
                                          <p:spTgt spid="211"/>
                                        </p:tgtEl>
                                      </p:cBhvr>
                                    </p:animEffect>
                                  </p:childTnLst>
                                </p:cTn>
                              </p:par>
                              <p:par>
                                <p:cTn id="23" presetID="10" presetClass="entr" presetSubtype="0" fill="hold" nodeType="with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fade">
                                      <p:cBhvr>
                                        <p:cTn id="25" dur="1000"/>
                                        <p:tgtEl>
                                          <p:spTgt spid="2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500"/>
                                        <p:tgtEl>
                                          <p:spTgt spid="214"/>
                                        </p:tgtEl>
                                      </p:cBhvr>
                                    </p:animEffect>
                                  </p:childTnLst>
                                </p:cTn>
                              </p:par>
                              <p:par>
                                <p:cTn id="31" presetID="10" presetClass="entr" presetSubtype="0" fill="hold" nodeType="withEffect">
                                  <p:stCondLst>
                                    <p:cond delay="0"/>
                                  </p:stCondLst>
                                  <p:childTnLst>
                                    <p:set>
                                      <p:cBhvr>
                                        <p:cTn id="32" dur="1" fill="hold">
                                          <p:stCondLst>
                                            <p:cond delay="0"/>
                                          </p:stCondLst>
                                        </p:cTn>
                                        <p:tgtEl>
                                          <p:spTgt spid="213"/>
                                        </p:tgtEl>
                                        <p:attrNameLst>
                                          <p:attrName>style.visibility</p:attrName>
                                        </p:attrNameLst>
                                      </p:cBhvr>
                                      <p:to>
                                        <p:strVal val="visible"/>
                                      </p:to>
                                    </p:set>
                                    <p:animEffect transition="in" filter="fade">
                                      <p:cBhvr>
                                        <p:cTn id="33"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1"/>
          <p:cNvSpPr/>
          <p:nvPr/>
        </p:nvSpPr>
        <p:spPr>
          <a:xfrm>
            <a:off x="2148082" y="229117"/>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rgbClr val="0070C0"/>
                </a:solidFill>
                <a:latin typeface="Candara Light" panose="020E0502030303020204" pitchFamily="34" charset="0"/>
                <a:ea typeface="Calibri"/>
                <a:cs typeface="Calibri"/>
                <a:sym typeface="Calibri"/>
              </a:rPr>
              <a:t>-TEAM SPRINT-</a:t>
            </a:r>
            <a:endParaRPr sz="1000" b="1" i="0" u="none" strike="noStrike" cap="none" dirty="0">
              <a:solidFill>
                <a:srgbClr val="000000"/>
              </a:solidFill>
              <a:latin typeface="Candara Light" panose="020E0502030303020204" pitchFamily="34" charset="0"/>
              <a:sym typeface="Arial"/>
            </a:endParaRPr>
          </a:p>
        </p:txBody>
      </p:sp>
      <p:sp>
        <p:nvSpPr>
          <p:cNvPr id="7" name="CasellaDiTesto 6">
            <a:extLst>
              <a:ext uri="{FF2B5EF4-FFF2-40B4-BE49-F238E27FC236}">
                <a16:creationId xmlns:a16="http://schemas.microsoft.com/office/drawing/2014/main" id="{489FA157-C362-B69E-1BD1-D8367C91B739}"/>
              </a:ext>
            </a:extLst>
          </p:cNvPr>
          <p:cNvSpPr txBox="1"/>
          <p:nvPr/>
        </p:nvSpPr>
        <p:spPr>
          <a:xfrm>
            <a:off x="511276" y="1089152"/>
            <a:ext cx="10854813" cy="2246769"/>
          </a:xfrm>
          <a:prstGeom prst="rect">
            <a:avLst/>
          </a:prstGeom>
          <a:noFill/>
        </p:spPr>
        <p:txBody>
          <a:bodyPr wrap="square">
            <a:spAutoFit/>
          </a:bodyPr>
          <a:lstStyle/>
          <a:p>
            <a:r>
              <a:rPr lang="it-IT" sz="2000" dirty="0">
                <a:latin typeface="Candara Light" panose="020E0502030303020204" pitchFamily="34" charset="0"/>
              </a:rPr>
              <a:t>È una competizione che si svolge in 2 fasi. </a:t>
            </a:r>
          </a:p>
          <a:p>
            <a:endParaRPr lang="it-IT" sz="2000" dirty="0">
              <a:latin typeface="Candara Light" panose="020E0502030303020204" pitchFamily="34" charset="0"/>
            </a:endParaRPr>
          </a:p>
          <a:p>
            <a:r>
              <a:rPr lang="it-IT" sz="2000" b="1" dirty="0">
                <a:latin typeface="Candara Light" panose="020E0502030303020204" pitchFamily="34" charset="0"/>
              </a:rPr>
              <a:t>QUALIFICA</a:t>
            </a:r>
          </a:p>
          <a:p>
            <a:r>
              <a:rPr lang="it-IT" sz="2000" dirty="0">
                <a:latin typeface="Candara Light" panose="020E0502030303020204" pitchFamily="34" charset="0"/>
              </a:rPr>
              <a:t>Partenza individuale(ogni 15’’) dove entrambi i concorrenti del team percorrono un giro. </a:t>
            </a:r>
          </a:p>
          <a:p>
            <a:r>
              <a:rPr lang="it-IT" sz="2000" dirty="0">
                <a:latin typeface="Candara Light" panose="020E0502030303020204" pitchFamily="34" charset="0"/>
              </a:rPr>
              <a:t>La classifica della qualifica sarà stilata sommando i tempi del primo e del secondo componente della squadra. </a:t>
            </a:r>
          </a:p>
          <a:p>
            <a:r>
              <a:rPr lang="it-IT" sz="2000" b="1" u="sng" dirty="0">
                <a:latin typeface="Candara Light" panose="020E0502030303020204" pitchFamily="34" charset="0"/>
              </a:rPr>
              <a:t>I primi 15 team si qualificheranno per la false finale.</a:t>
            </a:r>
            <a:endParaRPr lang="it-IT" sz="2000" b="1" u="sng" dirty="0"/>
          </a:p>
        </p:txBody>
      </p:sp>
      <p:sp>
        <p:nvSpPr>
          <p:cNvPr id="10" name="CasellaDiTesto 9">
            <a:extLst>
              <a:ext uri="{FF2B5EF4-FFF2-40B4-BE49-F238E27FC236}">
                <a16:creationId xmlns:a16="http://schemas.microsoft.com/office/drawing/2014/main" id="{CF8EC0A3-5C9B-4C67-1A2D-CCA19792C4AF}"/>
              </a:ext>
            </a:extLst>
          </p:cNvPr>
          <p:cNvSpPr txBox="1"/>
          <p:nvPr/>
        </p:nvSpPr>
        <p:spPr>
          <a:xfrm>
            <a:off x="511276" y="3522080"/>
            <a:ext cx="10854813" cy="1631216"/>
          </a:xfrm>
          <a:prstGeom prst="rect">
            <a:avLst/>
          </a:prstGeom>
          <a:noFill/>
        </p:spPr>
        <p:txBody>
          <a:bodyPr wrap="square">
            <a:spAutoFit/>
          </a:bodyPr>
          <a:lstStyle/>
          <a:p>
            <a:r>
              <a:rPr lang="it-IT" sz="2000" b="1" dirty="0">
                <a:latin typeface="Candara Light" panose="020E0502030303020204" pitchFamily="34" charset="0"/>
              </a:rPr>
              <a:t>FASE FINALE</a:t>
            </a:r>
          </a:p>
          <a:p>
            <a:r>
              <a:rPr lang="it-IT" sz="2000" dirty="0">
                <a:latin typeface="Candara Light" panose="020E0502030303020204" pitchFamily="34" charset="0"/>
              </a:rPr>
              <a:t>team sprint ‘’Classica’’ con partenza in massa e cambio ogni giro. </a:t>
            </a:r>
          </a:p>
          <a:p>
            <a:r>
              <a:rPr lang="it-IT" sz="2000" dirty="0">
                <a:latin typeface="Candara Light" panose="020E0502030303020204" pitchFamily="34" charset="0"/>
              </a:rPr>
              <a:t>Tra qualifiche e finali non vengono cambiati i PETTORALI</a:t>
            </a:r>
          </a:p>
          <a:p>
            <a:r>
              <a:rPr lang="it-IT" sz="2000" dirty="0">
                <a:latin typeface="Candara Light" panose="020E0502030303020204" pitchFamily="34" charset="0"/>
              </a:rPr>
              <a:t>Partenza: a freccia (posizioni pari a destra e dispari a sinistra)</a:t>
            </a:r>
          </a:p>
          <a:p>
            <a:r>
              <a:rPr lang="it-IT" sz="2000" dirty="0">
                <a:latin typeface="Candara Light" panose="020E0502030303020204" pitchFamily="34" charset="0"/>
              </a:rPr>
              <a:t>Zona cambio: 9 m x 45 m di lunghezza</a:t>
            </a:r>
            <a:endParaRPr lang="it-IT" sz="2000" dirty="0"/>
          </a:p>
        </p:txBody>
      </p:sp>
    </p:spTree>
    <p:extLst>
      <p:ext uri="{BB962C8B-B14F-4D97-AF65-F5344CB8AC3E}">
        <p14:creationId xmlns:p14="http://schemas.microsoft.com/office/powerpoint/2010/main" val="152028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Google Shape;166;p9">
            <a:extLst>
              <a:ext uri="{FF2B5EF4-FFF2-40B4-BE49-F238E27FC236}">
                <a16:creationId xmlns:a16="http://schemas.microsoft.com/office/drawing/2014/main" id="{1208CC5D-1A8A-1731-C791-5E6C40FA6AA2}"/>
              </a:ext>
            </a:extLst>
          </p:cNvPr>
          <p:cNvSpPr/>
          <p:nvPr/>
        </p:nvSpPr>
        <p:spPr>
          <a:xfrm>
            <a:off x="2560851" y="222010"/>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dirty="0">
                <a:solidFill>
                  <a:srgbClr val="0070C0"/>
                </a:solidFill>
                <a:latin typeface="Candara Light" panose="020E0502030303020204" pitchFamily="34" charset="0"/>
                <a:ea typeface="Calibri"/>
                <a:cs typeface="Calibri"/>
                <a:sym typeface="Calibri"/>
              </a:rPr>
              <a:t>PRODOTTI FLUORATI</a:t>
            </a:r>
            <a:endParaRPr sz="1000" b="1" i="0" u="none" strike="noStrike" cap="none" dirty="0">
              <a:solidFill>
                <a:srgbClr val="000000"/>
              </a:solidFill>
              <a:latin typeface="Candara Light" panose="020E0502030303020204" pitchFamily="34" charset="0"/>
              <a:sym typeface="Arial"/>
            </a:endParaRPr>
          </a:p>
        </p:txBody>
      </p:sp>
      <p:sp>
        <p:nvSpPr>
          <p:cNvPr id="4" name="CasellaDiTesto 3">
            <a:extLst>
              <a:ext uri="{FF2B5EF4-FFF2-40B4-BE49-F238E27FC236}">
                <a16:creationId xmlns:a16="http://schemas.microsoft.com/office/drawing/2014/main" id="{AC969969-0B5C-4D3F-6114-521B5DD0B96C}"/>
              </a:ext>
            </a:extLst>
          </p:cNvPr>
          <p:cNvSpPr txBox="1"/>
          <p:nvPr/>
        </p:nvSpPr>
        <p:spPr>
          <a:xfrm>
            <a:off x="535858" y="1187404"/>
            <a:ext cx="11120284" cy="1354217"/>
          </a:xfrm>
          <a:prstGeom prst="rect">
            <a:avLst/>
          </a:prstGeom>
          <a:noFill/>
        </p:spPr>
        <p:txBody>
          <a:bodyPr wrap="square">
            <a:spAutoFit/>
          </a:bodyPr>
          <a:lstStyle/>
          <a:p>
            <a:r>
              <a:rPr lang="it-IT" sz="2800" b="1" dirty="0">
                <a:solidFill>
                  <a:srgbClr val="2E74B5"/>
                </a:solidFill>
                <a:effectLst/>
                <a:latin typeface="Candara Light" panose="020E0502030303020204" pitchFamily="34" charset="0"/>
                <a:ea typeface="Times New Roman" panose="02020603050405020304" pitchFamily="18" charset="0"/>
              </a:rPr>
              <a:t>1 - NORME COMUNI</a:t>
            </a:r>
            <a:br>
              <a:rPr lang="it-IT" sz="2800" b="1" dirty="0">
                <a:solidFill>
                  <a:srgbClr val="2E74B5"/>
                </a:solidFill>
                <a:effectLst/>
                <a:latin typeface="Candara Light" panose="020E0502030303020204" pitchFamily="34" charset="0"/>
                <a:ea typeface="Times New Roman" panose="02020603050405020304" pitchFamily="18" charset="0"/>
              </a:rPr>
            </a:br>
            <a:r>
              <a:rPr lang="it-IT" sz="1800" b="1" dirty="0">
                <a:solidFill>
                  <a:srgbClr val="FF0000"/>
                </a:solidFill>
                <a:effectLst/>
                <a:latin typeface="Candara Light" panose="020E0502030303020204" pitchFamily="34" charset="0"/>
                <a:ea typeface="Times New Roman" panose="02020603050405020304" pitchFamily="18" charset="0"/>
              </a:rPr>
              <a:t>La Federazione recepisce le disposizioni delle Federazioni Internazionali circa il divieto dell'utilizzo di scioline e prodotti fluorati che sarà pienamente applicato dalla stagione invernale 2023/2024 e dispone il divieto di utilizzo dei prodotti fluorati anche nelle manifestazioni dei calendari federali (nazionali e regionali) per le discipline interessate.</a:t>
            </a:r>
            <a:endParaRPr lang="it-IT" sz="2800" dirty="0">
              <a:effectLst/>
              <a:latin typeface="Candara Light" panose="020E0502030303020204" pitchFamily="34" charset="0"/>
              <a:ea typeface="Times New Roman" panose="02020603050405020304" pitchFamily="18" charset="0"/>
            </a:endParaRPr>
          </a:p>
        </p:txBody>
      </p:sp>
      <p:sp>
        <p:nvSpPr>
          <p:cNvPr id="6" name="CasellaDiTesto 5">
            <a:extLst>
              <a:ext uri="{FF2B5EF4-FFF2-40B4-BE49-F238E27FC236}">
                <a16:creationId xmlns:a16="http://schemas.microsoft.com/office/drawing/2014/main" id="{A85C91C7-3D60-49AD-4F06-57F1970229CA}"/>
              </a:ext>
            </a:extLst>
          </p:cNvPr>
          <p:cNvSpPr txBox="1"/>
          <p:nvPr/>
        </p:nvSpPr>
        <p:spPr>
          <a:xfrm>
            <a:off x="535858" y="3282486"/>
            <a:ext cx="10810568" cy="1323439"/>
          </a:xfrm>
          <a:prstGeom prst="rect">
            <a:avLst/>
          </a:prstGeom>
          <a:noFill/>
        </p:spPr>
        <p:txBody>
          <a:bodyPr wrap="square">
            <a:spAutoFit/>
          </a:bodyPr>
          <a:lstStyle/>
          <a:p>
            <a:r>
              <a:rPr lang="it-IT" sz="2000" dirty="0">
                <a:hlinkClick r:id="rId3"/>
              </a:rPr>
              <a:t>https://www.fis-ski.com/en/inside-fis/document-library/fluor-wax-information</a:t>
            </a:r>
            <a:endParaRPr lang="it-IT" sz="2000" dirty="0"/>
          </a:p>
          <a:p>
            <a:endParaRPr lang="it-IT" sz="2000" dirty="0"/>
          </a:p>
          <a:p>
            <a:r>
              <a:rPr lang="it-IT" sz="2000" dirty="0">
                <a:hlinkClick r:id="rId4"/>
              </a:rPr>
              <a:t>https://www.biathlonworld.com/news/ibu-full-fluor-ban/4XFVREtVcQrtG7cd4nHhxp</a:t>
            </a:r>
            <a:endParaRPr lang="it-IT" sz="2000" dirty="0"/>
          </a:p>
          <a:p>
            <a:endParaRPr lang="it-IT" sz="2000" dirty="0"/>
          </a:p>
        </p:txBody>
      </p:sp>
    </p:spTree>
    <p:extLst>
      <p:ext uri="{BB962C8B-B14F-4D97-AF65-F5344CB8AC3E}">
        <p14:creationId xmlns:p14="http://schemas.microsoft.com/office/powerpoint/2010/main" val="32384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Google Shape;166;p9">
            <a:extLst>
              <a:ext uri="{FF2B5EF4-FFF2-40B4-BE49-F238E27FC236}">
                <a16:creationId xmlns:a16="http://schemas.microsoft.com/office/drawing/2014/main" id="{1208CC5D-1A8A-1731-C791-5E6C40FA6AA2}"/>
              </a:ext>
            </a:extLst>
          </p:cNvPr>
          <p:cNvSpPr/>
          <p:nvPr/>
        </p:nvSpPr>
        <p:spPr>
          <a:xfrm>
            <a:off x="2560851" y="222010"/>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dirty="0">
                <a:solidFill>
                  <a:srgbClr val="0070C0"/>
                </a:solidFill>
                <a:latin typeface="Candara Light" panose="020E0502030303020204" pitchFamily="34" charset="0"/>
                <a:ea typeface="Calibri"/>
                <a:cs typeface="Calibri"/>
                <a:sym typeface="Calibri"/>
              </a:rPr>
              <a:t>PREMIAZIONI</a:t>
            </a:r>
            <a:endParaRPr sz="1000" b="1" i="0" u="none" strike="noStrike" cap="none" dirty="0">
              <a:solidFill>
                <a:srgbClr val="000000"/>
              </a:solidFill>
              <a:latin typeface="Candara Light" panose="020E0502030303020204" pitchFamily="34" charset="0"/>
              <a:sym typeface="Arial"/>
            </a:endParaRPr>
          </a:p>
        </p:txBody>
      </p:sp>
      <p:sp>
        <p:nvSpPr>
          <p:cNvPr id="5" name="CasellaDiTesto 4">
            <a:extLst>
              <a:ext uri="{FF2B5EF4-FFF2-40B4-BE49-F238E27FC236}">
                <a16:creationId xmlns:a16="http://schemas.microsoft.com/office/drawing/2014/main" id="{4C6EFAEA-02D0-6E47-B816-D5C9B49F49E2}"/>
              </a:ext>
            </a:extLst>
          </p:cNvPr>
          <p:cNvSpPr txBox="1"/>
          <p:nvPr/>
        </p:nvSpPr>
        <p:spPr>
          <a:xfrm>
            <a:off x="462116" y="1253704"/>
            <a:ext cx="11051458" cy="3416320"/>
          </a:xfrm>
          <a:prstGeom prst="rect">
            <a:avLst/>
          </a:prstGeom>
          <a:noFill/>
        </p:spPr>
        <p:txBody>
          <a:bodyPr wrap="square">
            <a:spAutoFit/>
          </a:bodyPr>
          <a:lstStyle/>
          <a:p>
            <a:r>
              <a:rPr lang="it-IT" sz="1600" b="1" dirty="0">
                <a:solidFill>
                  <a:srgbClr val="2E74B5"/>
                </a:solidFill>
                <a:effectLst/>
                <a:latin typeface="Candara Light" panose="020E0502030303020204" pitchFamily="34" charset="0"/>
                <a:ea typeface="Times New Roman" panose="02020603050405020304" pitchFamily="18" charset="0"/>
              </a:rPr>
              <a:t>1.11 - DOVERI DEI CONCORRENTI</a:t>
            </a:r>
            <a:br>
              <a:rPr lang="it-IT" sz="1600" b="1" dirty="0">
                <a:solidFill>
                  <a:srgbClr val="2E74B5"/>
                </a:solidFill>
                <a:effectLst/>
                <a:latin typeface="Candara Light" panose="020E0502030303020204" pitchFamily="34" charset="0"/>
                <a:ea typeface="Times New Roman" panose="02020603050405020304" pitchFamily="18" charset="0"/>
              </a:rPr>
            </a:br>
            <a:br>
              <a:rPr lang="it-IT" sz="1600" b="1" dirty="0">
                <a:solidFill>
                  <a:srgbClr val="000000"/>
                </a:solidFill>
                <a:effectLst/>
                <a:latin typeface="Candara Light" panose="020E0502030303020204" pitchFamily="34" charset="0"/>
                <a:ea typeface="Times New Roman" panose="02020603050405020304" pitchFamily="18" charset="0"/>
              </a:rPr>
            </a:br>
            <a:r>
              <a:rPr lang="it-IT" sz="1600" b="1" dirty="0">
                <a:solidFill>
                  <a:srgbClr val="000000"/>
                </a:solidFill>
                <a:effectLst/>
                <a:latin typeface="Candara Light" panose="020E0502030303020204" pitchFamily="34" charset="0"/>
                <a:ea typeface="Times New Roman" panose="02020603050405020304" pitchFamily="18" charset="0"/>
              </a:rPr>
              <a:t>1.11.1 - PRESENZA ALLE PREMIAZIONI</a:t>
            </a:r>
            <a:endParaRPr lang="it-IT" sz="2400" dirty="0">
              <a:effectLst/>
              <a:latin typeface="Candara Light" panose="020E0502030303020204" pitchFamily="34" charset="0"/>
              <a:ea typeface="Times New Roman" panose="02020603050405020304" pitchFamily="18" charset="0"/>
            </a:endParaRPr>
          </a:p>
          <a:p>
            <a:pPr algn="just"/>
            <a:r>
              <a:rPr lang="it-IT" sz="1600" dirty="0">
                <a:effectLst/>
                <a:latin typeface="Candara Light" panose="020E0502030303020204" pitchFamily="34" charset="0"/>
                <a:ea typeface="Times New Roman" panose="02020603050405020304" pitchFamily="18" charset="0"/>
              </a:rPr>
              <a:t>Il concorrente che senza giustificato motivo non assiste alla premiazione, perde il diritto di ricevere il premio.</a:t>
            </a:r>
            <a:br>
              <a:rPr lang="it-IT" sz="1600" dirty="0">
                <a:effectLst/>
                <a:latin typeface="Candara Light" panose="020E0502030303020204" pitchFamily="34" charset="0"/>
                <a:ea typeface="Times New Roman" panose="02020603050405020304" pitchFamily="18" charset="0"/>
              </a:rPr>
            </a:br>
            <a:r>
              <a:rPr lang="en-US" sz="1600" dirty="0" err="1">
                <a:effectLst/>
                <a:latin typeface="Candara Light" panose="020E0502030303020204" pitchFamily="34" charset="0"/>
                <a:ea typeface="Times New Roman" panose="02020603050405020304" pitchFamily="18" charset="0"/>
              </a:rPr>
              <a:t>Eccezionalmente</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può</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farsi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sostituire</a:t>
            </a:r>
            <a:r>
              <a:rPr lang="en-US" sz="1600" dirty="0">
                <a:effectLst/>
                <a:latin typeface="Candara Light" panose="020E0502030303020204" pitchFamily="34" charset="0"/>
                <a:ea typeface="Times New Roman" panose="02020603050405020304" pitchFamily="18" charset="0"/>
              </a:rPr>
              <a:t> da </a:t>
            </a:r>
            <a:r>
              <a:rPr lang="en-US" sz="1600" dirty="0" err="1">
                <a:effectLst/>
                <a:latin typeface="Candara Light" panose="020E0502030303020204" pitchFamily="34" charset="0"/>
                <a:ea typeface="Times New Roman" panose="02020603050405020304" pitchFamily="18" charset="0"/>
              </a:rPr>
              <a:t>altro</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atleta</a:t>
            </a:r>
            <a:r>
              <a:rPr lang="en-US" sz="1600" dirty="0">
                <a:effectLst/>
                <a:latin typeface="Candara Light" panose="020E0502030303020204" pitchFamily="34" charset="0"/>
                <a:ea typeface="Times New Roman" panose="02020603050405020304" pitchFamily="18" charset="0"/>
              </a:rPr>
              <a:t> o </a:t>
            </a:r>
            <a:r>
              <a:rPr lang="en-US" sz="1600" dirty="0" err="1">
                <a:effectLst/>
                <a:latin typeface="Candara Light" panose="020E0502030303020204" pitchFamily="34" charset="0"/>
                <a:ea typeface="Times New Roman" panose="02020603050405020304" pitchFamily="18" charset="0"/>
              </a:rPr>
              <a:t>dirigente</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della</a:t>
            </a:r>
            <a:r>
              <a:rPr lang="en-US" sz="1600" dirty="0">
                <a:effectLst/>
                <a:latin typeface="Candara Light" panose="020E0502030303020204" pitchFamily="34" charset="0"/>
                <a:ea typeface="Times New Roman" panose="02020603050405020304" pitchFamily="18" charset="0"/>
              </a:rPr>
              <a:t> propria </a:t>
            </a:r>
            <a:r>
              <a:rPr lang="en-US" sz="1600" dirty="0" err="1">
                <a:effectLst/>
                <a:latin typeface="Candara Light" panose="020E0502030303020204" pitchFamily="34" charset="0"/>
                <a:ea typeface="Times New Roman" panose="02020603050405020304" pitchFamily="18" charset="0"/>
              </a:rPr>
              <a:t>Società</a:t>
            </a:r>
            <a:r>
              <a:rPr lang="en-US" sz="1600" dirty="0">
                <a:effectLst/>
                <a:latin typeface="Candara Light" panose="020E0502030303020204" pitchFamily="34" charset="0"/>
                <a:ea typeface="Times New Roman" panose="02020603050405020304" pitchFamily="18" charset="0"/>
              </a:rPr>
              <a:t> e il </a:t>
            </a:r>
            <a:r>
              <a:rPr lang="en-US" sz="1600" dirty="0" err="1">
                <a:effectLst/>
                <a:latin typeface="Candara Light" panose="020E0502030303020204" pitchFamily="34" charset="0"/>
                <a:ea typeface="Times New Roman" panose="02020603050405020304" pitchFamily="18" charset="0"/>
              </a:rPr>
              <a:t>sostituto</a:t>
            </a:r>
            <a:r>
              <a:rPr lang="en-US" sz="1600" dirty="0">
                <a:effectLst/>
                <a:latin typeface="Candara Light" panose="020E0502030303020204" pitchFamily="34" charset="0"/>
                <a:ea typeface="Times New Roman" panose="02020603050405020304" pitchFamily="18" charset="0"/>
              </a:rPr>
              <a:t> non ha il </a:t>
            </a:r>
            <a:r>
              <a:rPr lang="en-US" sz="1600" dirty="0" err="1">
                <a:effectLst/>
                <a:latin typeface="Candara Light" panose="020E0502030303020204" pitchFamily="34" charset="0"/>
                <a:ea typeface="Times New Roman" panose="02020603050405020304" pitchFamily="18" charset="0"/>
              </a:rPr>
              <a:t>diritto</a:t>
            </a:r>
            <a:r>
              <a:rPr lang="en-US" sz="1600" dirty="0">
                <a:effectLst/>
                <a:latin typeface="Candara Light" panose="020E0502030303020204" pitchFamily="34" charset="0"/>
                <a:ea typeface="Times New Roman" panose="02020603050405020304" pitchFamily="18" charset="0"/>
              </a:rPr>
              <a:t> di </a:t>
            </a:r>
            <a:r>
              <a:rPr lang="en-US" sz="1600" dirty="0" err="1">
                <a:effectLst/>
                <a:latin typeface="Candara Light" panose="020E0502030303020204" pitchFamily="34" charset="0"/>
                <a:ea typeface="Times New Roman" panose="02020603050405020304" pitchFamily="18" charset="0"/>
              </a:rPr>
              <a:t>ricevere</a:t>
            </a:r>
            <a:r>
              <a:rPr lang="en-US" sz="1600" dirty="0">
                <a:effectLst/>
                <a:latin typeface="Candara Light" panose="020E0502030303020204" pitchFamily="34" charset="0"/>
                <a:ea typeface="Times New Roman" panose="02020603050405020304" pitchFamily="18" charset="0"/>
              </a:rPr>
              <a:t> il </a:t>
            </a:r>
            <a:r>
              <a:rPr lang="en-US" sz="1600" dirty="0" err="1">
                <a:effectLst/>
                <a:latin typeface="Candara Light" panose="020E0502030303020204" pitchFamily="34" charset="0"/>
                <a:ea typeface="Times New Roman" panose="02020603050405020304" pitchFamily="18" charset="0"/>
              </a:rPr>
              <a:t>premio</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sul</a:t>
            </a:r>
            <a:r>
              <a:rPr lang="en-US" sz="1600" dirty="0">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podio</a:t>
            </a:r>
            <a:r>
              <a:rPr lang="en-US" sz="1600" dirty="0">
                <a:effectLst/>
                <a:latin typeface="Candara Light" panose="020E0502030303020204" pitchFamily="34" charset="0"/>
                <a:ea typeface="Times New Roman" panose="02020603050405020304" pitchFamily="18" charset="0"/>
              </a:rPr>
              <a:t>.</a:t>
            </a:r>
          </a:p>
          <a:p>
            <a:pPr algn="just"/>
            <a:endParaRPr lang="en-US" sz="1600" dirty="0">
              <a:latin typeface="Candara Light" panose="020E0502030303020204" pitchFamily="34" charset="0"/>
              <a:ea typeface="Times New Roman" panose="02020603050405020304" pitchFamily="18" charset="0"/>
            </a:endParaRPr>
          </a:p>
          <a:p>
            <a:pPr algn="just"/>
            <a:r>
              <a:rPr lang="en-US" sz="1600" dirty="0">
                <a:effectLst/>
                <a:latin typeface="Candara Light" panose="020E0502030303020204" pitchFamily="34" charset="0"/>
                <a:ea typeface="Times New Roman" panose="02020603050405020304" pitchFamily="18" charset="0"/>
              </a:rPr>
              <a:t>Nelle </a:t>
            </a:r>
            <a:r>
              <a:rPr lang="en-US" sz="1600" dirty="0" err="1">
                <a:effectLst/>
                <a:latin typeface="Candara Light" panose="020E0502030303020204" pitchFamily="34" charset="0"/>
                <a:ea typeface="Times New Roman" panose="02020603050405020304" pitchFamily="18" charset="0"/>
              </a:rPr>
              <a:t>cerimonie</a:t>
            </a:r>
            <a:r>
              <a:rPr lang="en-US" sz="1600" dirty="0">
                <a:effectLst/>
                <a:latin typeface="Candara Light" panose="020E0502030303020204" pitchFamily="34" charset="0"/>
                <a:ea typeface="Times New Roman" panose="02020603050405020304" pitchFamily="18" charset="0"/>
              </a:rPr>
              <a:t> di </a:t>
            </a:r>
            <a:r>
              <a:rPr lang="en-US" sz="1600" dirty="0" err="1">
                <a:effectLst/>
                <a:latin typeface="Candara Light" panose="020E0502030303020204" pitchFamily="34" charset="0"/>
                <a:ea typeface="Times New Roman" panose="02020603050405020304" pitchFamily="18" charset="0"/>
              </a:rPr>
              <a:t>premiazioni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ufficiali</a:t>
            </a:r>
            <a:r>
              <a:rPr lang="en-US" sz="1600" dirty="0">
                <a:effectLst/>
                <a:latin typeface="Candara Light" panose="020E0502030303020204" pitchFamily="34" charset="0"/>
                <a:ea typeface="Times New Roman" panose="02020603050405020304" pitchFamily="18" charset="0"/>
              </a:rPr>
              <a:t> con </a:t>
            </a:r>
            <a:r>
              <a:rPr lang="en-US" sz="1600" dirty="0" err="1">
                <a:effectLst/>
                <a:latin typeface="Candara Light" panose="020E0502030303020204" pitchFamily="34" charset="0"/>
                <a:ea typeface="Times New Roman" panose="02020603050405020304" pitchFamily="18" charset="0"/>
              </a:rPr>
              <a:t>consegna</a:t>
            </a:r>
            <a:r>
              <a:rPr lang="en-US" sz="1600" dirty="0">
                <a:effectLst/>
                <a:latin typeface="Candara Light" panose="020E0502030303020204" pitchFamily="34" charset="0"/>
                <a:ea typeface="Times New Roman" panose="02020603050405020304" pitchFamily="18" charset="0"/>
              </a:rPr>
              <a:t> di TITOLI, MEDAGLIE </a:t>
            </a:r>
            <a:r>
              <a:rPr lang="en-US" sz="1600" dirty="0" err="1">
                <a:effectLst/>
                <a:latin typeface="Candara Light" panose="020E0502030303020204" pitchFamily="34" charset="0"/>
                <a:ea typeface="Times New Roman" panose="02020603050405020304" pitchFamily="18" charset="0"/>
              </a:rPr>
              <a:t>oppure</a:t>
            </a:r>
            <a:r>
              <a:rPr lang="en-US" sz="1600" dirty="0">
                <a:effectLst/>
                <a:latin typeface="Candara Light" panose="020E0502030303020204" pitchFamily="34" charset="0"/>
                <a:ea typeface="Times New Roman" panose="02020603050405020304" pitchFamily="18" charset="0"/>
              </a:rPr>
              <a:t> con INNO NAZIONALE o ALZA BANDIERA, </a:t>
            </a:r>
            <a:r>
              <a:rPr lang="en-US" sz="1600" dirty="0" err="1">
                <a:effectLst/>
                <a:latin typeface="Candara Light" panose="020E0502030303020204" pitchFamily="34" charset="0"/>
                <a:ea typeface="Times New Roman" panose="02020603050405020304" pitchFamily="18" charset="0"/>
              </a:rPr>
              <a:t>gli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atleti</a:t>
            </a:r>
            <a:r>
              <a:rPr lang="en-US" sz="1600" dirty="0">
                <a:effectLst/>
                <a:latin typeface="Candara Light" panose="020E0502030303020204" pitchFamily="34" charset="0"/>
                <a:ea typeface="Times New Roman" panose="02020603050405020304" pitchFamily="18" charset="0"/>
              </a:rPr>
              <a:t> non </a:t>
            </a:r>
            <a:r>
              <a:rPr lang="en-US" sz="1600" dirty="0" err="1">
                <a:effectLst/>
                <a:latin typeface="Candara Light" panose="020E0502030303020204" pitchFamily="34" charset="0"/>
                <a:ea typeface="Times New Roman" panose="02020603050405020304" pitchFamily="18" charset="0"/>
              </a:rPr>
              <a:t>sono</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autorizzati</a:t>
            </a:r>
            <a:r>
              <a:rPr lang="en-US" sz="1600" dirty="0">
                <a:effectLst/>
                <a:latin typeface="Candara Light" panose="020E0502030303020204" pitchFamily="34" charset="0"/>
                <a:ea typeface="Times New Roman" panose="02020603050405020304" pitchFamily="18" charset="0"/>
              </a:rPr>
              <a:t> a </a:t>
            </a:r>
            <a:r>
              <a:rPr lang="en-US" sz="1600" dirty="0" err="1">
                <a:effectLst/>
                <a:latin typeface="Candara Light" panose="020E0502030303020204" pitchFamily="34" charset="0"/>
                <a:ea typeface="Times New Roman" panose="02020603050405020304" pitchFamily="18" charset="0"/>
              </a:rPr>
              <a:t>portare</a:t>
            </a:r>
            <a:r>
              <a:rPr lang="en-US" sz="1600" dirty="0">
                <a:effectLst/>
                <a:latin typeface="Candara Light" panose="020E0502030303020204" pitchFamily="34" charset="0"/>
                <a:ea typeface="Times New Roman" panose="02020603050405020304" pitchFamily="18" charset="0"/>
              </a:rPr>
              <a:t> la propria </a:t>
            </a:r>
            <a:r>
              <a:rPr lang="en-US" sz="1600" dirty="0" err="1">
                <a:effectLst/>
                <a:latin typeface="Candara Light" panose="020E0502030303020204" pitchFamily="34" charset="0"/>
                <a:ea typeface="Times New Roman" panose="02020603050405020304" pitchFamily="18" charset="0"/>
              </a:rPr>
              <a:t>attrezzatura</a:t>
            </a:r>
            <a:r>
              <a:rPr lang="en-US" sz="1600" dirty="0">
                <a:effectLst/>
                <a:latin typeface="Candara Light" panose="020E0502030303020204" pitchFamily="34" charset="0"/>
                <a:ea typeface="Times New Roman" panose="02020603050405020304" pitchFamily="18" charset="0"/>
              </a:rPr>
              <a:t> (sci e </a:t>
            </a:r>
            <a:r>
              <a:rPr lang="en-US" sz="1600" dirty="0" err="1">
                <a:effectLst/>
                <a:latin typeface="Candara Light" panose="020E0502030303020204" pitchFamily="34" charset="0"/>
                <a:ea typeface="Times New Roman" panose="02020603050405020304" pitchFamily="18" charset="0"/>
              </a:rPr>
              <a:t>bastoncini</a:t>
            </a:r>
            <a:r>
              <a:rPr lang="en-US" sz="1600" dirty="0">
                <a:effectLst/>
                <a:latin typeface="Candara Light" panose="020E0502030303020204" pitchFamily="34" charset="0"/>
                <a:ea typeface="Times New Roman" panose="02020603050405020304" pitchFamily="18" charset="0"/>
              </a:rPr>
              <a:t> in </a:t>
            </a:r>
            <a:r>
              <a:rPr lang="en-US" sz="1600" dirty="0" err="1">
                <a:effectLst/>
                <a:latin typeface="Candara Light" panose="020E0502030303020204" pitchFamily="34" charset="0"/>
                <a:ea typeface="Times New Roman" panose="02020603050405020304" pitchFamily="18" charset="0"/>
              </a:rPr>
              <a:t>caso</a:t>
            </a:r>
            <a:r>
              <a:rPr lang="en-US" sz="1600" dirty="0">
                <a:effectLst/>
                <a:latin typeface="Candara Light" panose="020E0502030303020204" pitchFamily="34" charset="0"/>
                <a:ea typeface="Times New Roman" panose="02020603050405020304" pitchFamily="18" charset="0"/>
              </a:rPr>
              <a:t> di </a:t>
            </a:r>
            <a:r>
              <a:rPr lang="en-US" sz="1600" dirty="0" err="1">
                <a:effectLst/>
                <a:latin typeface="Candara Light" panose="020E0502030303020204" pitchFamily="34" charset="0"/>
                <a:ea typeface="Times New Roman" panose="02020603050405020304" pitchFamily="18" charset="0"/>
              </a:rPr>
              <a:t>premiazioni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sul</a:t>
            </a:r>
            <a:r>
              <a:rPr lang="en-US" sz="1600" dirty="0">
                <a:effectLst/>
                <a:latin typeface="Candara Light" panose="020E0502030303020204" pitchFamily="34" charset="0"/>
                <a:ea typeface="Times New Roman" panose="02020603050405020304" pitchFamily="18" charset="0"/>
              </a:rPr>
              <a:t> campo e </a:t>
            </a:r>
            <a:r>
              <a:rPr lang="en-US" sz="1600" dirty="0" err="1">
                <a:effectLst/>
                <a:latin typeface="Candara Light" panose="020E0502030303020204" pitchFamily="34" charset="0"/>
                <a:ea typeface="Times New Roman" panose="02020603050405020304" pitchFamily="18" charset="0"/>
              </a:rPr>
              <a:t>aggiunta</a:t>
            </a:r>
            <a:r>
              <a:rPr lang="en-US" sz="1600" dirty="0">
                <a:effectLst/>
                <a:latin typeface="Candara Light" panose="020E0502030303020204" pitchFamily="34" charset="0"/>
                <a:ea typeface="Times New Roman" panose="02020603050405020304" pitchFamily="18" charset="0"/>
              </a:rPr>
              <a:t> di </a:t>
            </a:r>
            <a:r>
              <a:rPr lang="en-US" sz="1600" dirty="0" err="1">
                <a:effectLst/>
                <a:latin typeface="Candara Light" panose="020E0502030303020204" pitchFamily="34" charset="0"/>
                <a:ea typeface="Times New Roman" panose="02020603050405020304" pitchFamily="18" charset="0"/>
              </a:rPr>
              <a:t>scarponi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caschi</a:t>
            </a:r>
            <a:r>
              <a:rPr lang="en-US" sz="1600" dirty="0">
                <a:effectLst/>
                <a:latin typeface="Candara Light" panose="020E0502030303020204" pitchFamily="34" charset="0"/>
                <a:ea typeface="Times New Roman" panose="02020603050405020304" pitchFamily="18" charset="0"/>
              </a:rPr>
              <a:t> ed </a:t>
            </a:r>
            <a:r>
              <a:rPr lang="en-US" sz="1600" dirty="0" err="1">
                <a:effectLst/>
                <a:latin typeface="Candara Light" panose="020E0502030303020204" pitchFamily="34" charset="0"/>
                <a:ea typeface="Times New Roman" panose="02020603050405020304" pitchFamily="18" charset="0"/>
              </a:rPr>
              <a:t>occhiali</a:t>
            </a:r>
            <a:r>
              <a:rPr lang="en-US" sz="1600" dirty="0">
                <a:effectLst/>
                <a:latin typeface="Candara Light" panose="020E0502030303020204" pitchFamily="34" charset="0"/>
                <a:ea typeface="Times New Roman" panose="02020603050405020304" pitchFamily="18" charset="0"/>
              </a:rPr>
              <a:t> in </a:t>
            </a:r>
            <a:r>
              <a:rPr lang="en-US" sz="1600" dirty="0" err="1">
                <a:effectLst/>
                <a:latin typeface="Candara Light" panose="020E0502030303020204" pitchFamily="34" charset="0"/>
                <a:ea typeface="Times New Roman" panose="02020603050405020304" pitchFamily="18" charset="0"/>
              </a:rPr>
              <a:t>caso</a:t>
            </a:r>
            <a:r>
              <a:rPr lang="en-US" sz="1600" dirty="0">
                <a:effectLst/>
                <a:latin typeface="Candara Light" panose="020E0502030303020204" pitchFamily="34" charset="0"/>
                <a:ea typeface="Times New Roman" panose="02020603050405020304" pitchFamily="18" charset="0"/>
              </a:rPr>
              <a:t> di </a:t>
            </a:r>
            <a:r>
              <a:rPr lang="en-US" sz="1600" dirty="0" err="1">
                <a:effectLst/>
                <a:latin typeface="Candara Light" panose="020E0502030303020204" pitchFamily="34" charset="0"/>
                <a:ea typeface="Times New Roman" panose="02020603050405020304" pitchFamily="18" charset="0"/>
              </a:rPr>
              <a:t>premiazioni</a:t>
            </a:r>
            <a:r>
              <a:rPr lang="en-US" sz="1600" dirty="0">
                <a:effectLst/>
                <a:latin typeface="Candara Light" panose="020E0502030303020204" pitchFamily="34" charset="0"/>
                <a:ea typeface="Times New Roman" panose="02020603050405020304" pitchFamily="18" charset="0"/>
              </a:rPr>
              <a:t> in </a:t>
            </a:r>
            <a:r>
              <a:rPr lang="en-US" sz="1600" dirty="0" err="1">
                <a:effectLst/>
                <a:latin typeface="Candara Light" panose="020E0502030303020204" pitchFamily="34" charset="0"/>
                <a:ea typeface="Times New Roman" panose="02020603050405020304" pitchFamily="18" charset="0"/>
              </a:rPr>
              <a:t>luoghi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predisposti</a:t>
            </a:r>
            <a:r>
              <a:rPr lang="en-US" sz="1600" dirty="0">
                <a:effectLst/>
                <a:latin typeface="Candara Light" panose="020E0502030303020204" pitchFamily="34" charset="0"/>
                <a:ea typeface="Times New Roman" panose="02020603050405020304" pitchFamily="18" charset="0"/>
              </a:rPr>
              <a:t>) E' </a:t>
            </a:r>
            <a:r>
              <a:rPr lang="en-US" sz="1600" dirty="0" err="1">
                <a:effectLst/>
                <a:latin typeface="Candara Light" panose="020E0502030303020204" pitchFamily="34" charset="0"/>
                <a:ea typeface="Times New Roman" panose="02020603050405020304" pitchFamily="18" charset="0"/>
              </a:rPr>
              <a:t>permesso</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portare</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l'attrezzatura</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sul</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podio</a:t>
            </a:r>
            <a:r>
              <a:rPr lang="en-US" sz="1600" dirty="0">
                <a:effectLst/>
                <a:latin typeface="Candara Light" panose="020E0502030303020204" pitchFamily="34" charset="0"/>
                <a:ea typeface="Times New Roman" panose="02020603050405020304" pitchFamily="18" charset="0"/>
              </a:rPr>
              <a:t> solo dopo la </a:t>
            </a:r>
            <a:r>
              <a:rPr lang="en-US" sz="1600" dirty="0" err="1">
                <a:effectLst/>
                <a:latin typeface="Candara Light" panose="020E0502030303020204" pitchFamily="34" charset="0"/>
                <a:ea typeface="Times New Roman" panose="02020603050405020304" pitchFamily="18" charset="0"/>
              </a:rPr>
              <a:t>premiazione</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ufficiale</a:t>
            </a:r>
            <a:r>
              <a:rPr lang="en-US" sz="1600" dirty="0">
                <a:effectLst/>
                <a:latin typeface="Candara Light" panose="020E0502030303020204" pitchFamily="34" charset="0"/>
                <a:ea typeface="Times New Roman" panose="02020603050405020304" pitchFamily="18" charset="0"/>
              </a:rPr>
              <a:t> per </a:t>
            </a:r>
            <a:r>
              <a:rPr lang="en-US" sz="1600" dirty="0" err="1">
                <a:effectLst/>
                <a:latin typeface="Candara Light" panose="020E0502030303020204" pitchFamily="34" charset="0"/>
                <a:ea typeface="Times New Roman" panose="02020603050405020304" pitchFamily="18" charset="0"/>
              </a:rPr>
              <a:t>scopi</a:t>
            </a:r>
            <a:r>
              <a:rPr lang="en-US" sz="1600" dirty="0">
                <a:effectLst/>
                <a:latin typeface="Candara Light" panose="020E0502030303020204" pitchFamily="34" charset="0"/>
                <a:ea typeface="Times New Roman" panose="02020603050405020304" pitchFamily="18" charset="0"/>
              </a:rPr>
              <a:t> </a:t>
            </a:r>
            <a:r>
              <a:rPr lang="en-US" sz="1600" dirty="0" err="1">
                <a:effectLst/>
                <a:latin typeface="Candara Light" panose="020E0502030303020204" pitchFamily="34" charset="0"/>
                <a:ea typeface="Times New Roman" panose="02020603050405020304" pitchFamily="18" charset="0"/>
              </a:rPr>
              <a:t>giornalistici</a:t>
            </a:r>
            <a:r>
              <a:rPr lang="en-US" sz="1600" dirty="0">
                <a:effectLst/>
                <a:latin typeface="Candara Light" panose="020E0502030303020204" pitchFamily="34" charset="0"/>
                <a:ea typeface="Times New Roman" panose="02020603050405020304" pitchFamily="18" charset="0"/>
              </a:rPr>
              <a:t> e </a:t>
            </a:r>
            <a:r>
              <a:rPr lang="en-US" sz="1600" dirty="0" err="1">
                <a:effectLst/>
                <a:latin typeface="Candara Light" panose="020E0502030303020204" pitchFamily="34" charset="0"/>
                <a:ea typeface="Times New Roman" panose="02020603050405020304" pitchFamily="18" charset="0"/>
              </a:rPr>
              <a:t>fotografici</a:t>
            </a:r>
            <a:r>
              <a:rPr lang="en-US" sz="1600" dirty="0">
                <a:effectLst/>
                <a:latin typeface="Candara Light" panose="020E0502030303020204" pitchFamily="34" charset="0"/>
                <a:ea typeface="Times New Roman" panose="02020603050405020304" pitchFamily="18" charset="0"/>
              </a:rPr>
              <a:t>. </a:t>
            </a:r>
            <a:r>
              <a:rPr lang="it-IT" sz="1600" dirty="0">
                <a:effectLst/>
                <a:latin typeface="Candara Light" panose="020E0502030303020204" pitchFamily="34" charset="0"/>
                <a:ea typeface="Times New Roman" panose="02020603050405020304" pitchFamily="18" charset="0"/>
              </a:rPr>
              <a:t>(articolo 206.6 </a:t>
            </a:r>
            <a:r>
              <a:rPr lang="it-IT" sz="1600" dirty="0" err="1">
                <a:effectLst/>
                <a:latin typeface="Candara Light" panose="020E0502030303020204" pitchFamily="34" charset="0"/>
                <a:ea typeface="Times New Roman" panose="02020603050405020304" pitchFamily="18" charset="0"/>
              </a:rPr>
              <a:t>del'RTF</a:t>
            </a:r>
            <a:r>
              <a:rPr lang="it-IT" sz="1600" dirty="0">
                <a:effectLst/>
                <a:latin typeface="Candara Light" panose="020E0502030303020204" pitchFamily="34" charset="0"/>
                <a:ea typeface="Times New Roman" panose="02020603050405020304" pitchFamily="18" charset="0"/>
              </a:rPr>
              <a:t>).</a:t>
            </a:r>
            <a:endParaRPr lang="it-IT" sz="2400" dirty="0">
              <a:effectLst/>
              <a:latin typeface="Candara Light" panose="020E0502030303020204" pitchFamily="34" charset="0"/>
              <a:ea typeface="Times New Roman" panose="02020603050405020304" pitchFamily="18" charset="0"/>
            </a:endParaRPr>
          </a:p>
          <a:p>
            <a:pPr algn="ctr"/>
            <a:r>
              <a:rPr lang="it-IT" sz="2000" b="1" dirty="0">
                <a:solidFill>
                  <a:srgbClr val="FF0000"/>
                </a:solidFill>
                <a:effectLst/>
                <a:latin typeface="Candara Light" panose="020E0502030303020204" pitchFamily="34" charset="0"/>
                <a:ea typeface="Times New Roman" panose="02020603050405020304" pitchFamily="18" charset="0"/>
              </a:rPr>
              <a:t>Per tutte le gare con partecipazione di atleti minori è vietato assegnare come premio qualsiasi tipo di bevanda alcolica.</a:t>
            </a:r>
            <a:endParaRPr lang="it-IT" sz="3200" b="1" dirty="0">
              <a:effectLst/>
              <a:latin typeface="Candara Light"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79794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Google Shape;166;p9">
            <a:extLst>
              <a:ext uri="{FF2B5EF4-FFF2-40B4-BE49-F238E27FC236}">
                <a16:creationId xmlns:a16="http://schemas.microsoft.com/office/drawing/2014/main" id="{1208CC5D-1A8A-1731-C791-5E6C40FA6AA2}"/>
              </a:ext>
            </a:extLst>
          </p:cNvPr>
          <p:cNvSpPr/>
          <p:nvPr/>
        </p:nvSpPr>
        <p:spPr>
          <a:xfrm>
            <a:off x="2560851" y="222010"/>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dirty="0">
                <a:solidFill>
                  <a:srgbClr val="0070C0"/>
                </a:solidFill>
                <a:latin typeface="Candara Light" panose="020E0502030303020204" pitchFamily="34" charset="0"/>
                <a:ea typeface="Calibri"/>
                <a:cs typeface="Calibri"/>
                <a:sym typeface="Calibri"/>
              </a:rPr>
              <a:t>GARE OPEN</a:t>
            </a:r>
            <a:endParaRPr sz="1000" b="1" i="0" u="none" strike="noStrike" cap="none" dirty="0">
              <a:solidFill>
                <a:srgbClr val="000000"/>
              </a:solidFill>
              <a:latin typeface="Candara Light" panose="020E0502030303020204" pitchFamily="34" charset="0"/>
              <a:sym typeface="Arial"/>
            </a:endParaRPr>
          </a:p>
        </p:txBody>
      </p:sp>
      <p:sp>
        <p:nvSpPr>
          <p:cNvPr id="5" name="CasellaDiTesto 4">
            <a:extLst>
              <a:ext uri="{FF2B5EF4-FFF2-40B4-BE49-F238E27FC236}">
                <a16:creationId xmlns:a16="http://schemas.microsoft.com/office/drawing/2014/main" id="{C097951A-983F-7810-97AF-E7E443F1C163}"/>
              </a:ext>
            </a:extLst>
          </p:cNvPr>
          <p:cNvSpPr txBox="1"/>
          <p:nvPr/>
        </p:nvSpPr>
        <p:spPr>
          <a:xfrm>
            <a:off x="353961" y="1343494"/>
            <a:ext cx="11562736" cy="3662541"/>
          </a:xfrm>
          <a:prstGeom prst="rect">
            <a:avLst/>
          </a:prstGeom>
          <a:noFill/>
        </p:spPr>
        <p:txBody>
          <a:bodyPr wrap="square">
            <a:spAutoFit/>
          </a:bodyPr>
          <a:lstStyle/>
          <a:p>
            <a:pPr algn="just"/>
            <a:r>
              <a:rPr lang="it-IT" sz="1600" b="1" dirty="0">
                <a:solidFill>
                  <a:srgbClr val="000000"/>
                </a:solidFill>
                <a:effectLst/>
                <a:latin typeface="Candara Light" panose="020E0502030303020204" pitchFamily="34" charset="0"/>
                <a:ea typeface="Times New Roman" panose="02020603050405020304" pitchFamily="18" charset="0"/>
              </a:rPr>
              <a:t>1.13.1 - GARE OPEN</a:t>
            </a:r>
            <a:endParaRPr lang="it-IT" sz="2400" dirty="0">
              <a:effectLst/>
              <a:latin typeface="Candara Light" panose="020E0502030303020204" pitchFamily="34" charset="0"/>
              <a:ea typeface="Times New Roman" panose="02020603050405020304" pitchFamily="18" charset="0"/>
            </a:endParaRPr>
          </a:p>
          <a:p>
            <a:pPr algn="just"/>
            <a:r>
              <a:rPr lang="it-IT" sz="1600" dirty="0">
                <a:effectLst/>
                <a:latin typeface="Candara Light" panose="020E0502030303020204" pitchFamily="34" charset="0"/>
                <a:ea typeface="Times New Roman" panose="02020603050405020304" pitchFamily="18" charset="0"/>
              </a:rPr>
              <a:t>Si prevedono quali “Gare Open” le manifestazioni presenti nei calendari federali alle quali possono prendere parte atleti tesserati a Federazioni straniere invitate dalla società organizzatrice.</a:t>
            </a:r>
            <a:endParaRPr lang="it-IT" sz="2400" dirty="0">
              <a:effectLst/>
              <a:latin typeface="Candara Light" panose="020E0502030303020204" pitchFamily="34" charset="0"/>
              <a:ea typeface="Times New Roman" panose="02020603050405020304" pitchFamily="18" charset="0"/>
            </a:endParaRPr>
          </a:p>
          <a:p>
            <a:pPr algn="just"/>
            <a:r>
              <a:rPr lang="it-IT" sz="1600" dirty="0">
                <a:effectLst/>
                <a:latin typeface="Candara Light" panose="020E0502030303020204" pitchFamily="34" charset="0"/>
                <a:ea typeface="Times New Roman" panose="02020603050405020304" pitchFamily="18" charset="0"/>
              </a:rPr>
              <a:t>All’atto dell’iscrizione effettuata dalla Federazione straniera, dovranno essere forniti dai suddetti atleti informazioni inerenti la loro regolare affiliazione a società straniere e prove dell’idoneità medica riferita ai livelli internazionali.</a:t>
            </a:r>
            <a:endParaRPr lang="it-IT" sz="2400" dirty="0">
              <a:effectLst/>
              <a:latin typeface="Candara Light" panose="020E0502030303020204" pitchFamily="34" charset="0"/>
              <a:ea typeface="Times New Roman" panose="02020603050405020304" pitchFamily="18" charset="0"/>
            </a:endParaRPr>
          </a:p>
          <a:p>
            <a:pPr algn="just"/>
            <a:endParaRPr lang="en-US" sz="1600" u="sng" dirty="0">
              <a:solidFill>
                <a:srgbClr val="FF0000"/>
              </a:solidFill>
              <a:effectLst/>
              <a:latin typeface="Candara Light" panose="020E0502030303020204" pitchFamily="34" charset="0"/>
              <a:ea typeface="Times New Roman" panose="02020603050405020304" pitchFamily="18" charset="0"/>
            </a:endParaRPr>
          </a:p>
          <a:p>
            <a:pPr algn="just"/>
            <a:r>
              <a:rPr lang="en-US" sz="1800" b="1" u="sng" dirty="0" err="1">
                <a:solidFill>
                  <a:srgbClr val="FF0000"/>
                </a:solidFill>
                <a:effectLst/>
                <a:latin typeface="Candara Light" panose="020E0502030303020204" pitchFamily="34" charset="0"/>
                <a:ea typeface="Times New Roman" panose="02020603050405020304" pitchFamily="18" charset="0"/>
              </a:rPr>
              <a:t>Precisazione</a:t>
            </a:r>
            <a:endParaRPr lang="it-IT" sz="2800" b="1" dirty="0">
              <a:effectLst/>
              <a:latin typeface="Candara Light" panose="020E0502030303020204" pitchFamily="34" charset="0"/>
              <a:ea typeface="Times New Roman" panose="02020603050405020304" pitchFamily="18" charset="0"/>
            </a:endParaRPr>
          </a:p>
          <a:p>
            <a:pPr algn="just"/>
            <a:r>
              <a:rPr lang="it-IT" sz="1600" dirty="0">
                <a:solidFill>
                  <a:srgbClr val="FF0000"/>
                </a:solidFill>
                <a:effectLst/>
                <a:latin typeface="Candara Light" panose="020E0502030303020204" pitchFamily="34" charset="0"/>
                <a:ea typeface="Times New Roman" panose="02020603050405020304" pitchFamily="18" charset="0"/>
              </a:rPr>
              <a:t>Le iscrizioni dovranno essere trasmesse dal Comitato Organizzatore al competente Comitato Regionale e alla Federazione (mail </a:t>
            </a:r>
            <a:r>
              <a:rPr lang="it-IT" sz="1600" u="sng" dirty="0">
                <a:solidFill>
                  <a:srgbClr val="0563C1"/>
                </a:solidFill>
                <a:effectLst/>
                <a:latin typeface="Candara Light" panose="020E0502030303020204" pitchFamily="34" charset="0"/>
                <a:ea typeface="Times New Roman" panose="02020603050405020304" pitchFamily="18" charset="0"/>
                <a:hlinkClick r:id="rId3"/>
              </a:rPr>
              <a:t>gare@fisi.org</a:t>
            </a:r>
            <a:r>
              <a:rPr lang="it-IT" sz="1600" dirty="0">
                <a:solidFill>
                  <a:srgbClr val="FF0000"/>
                </a:solidFill>
                <a:effectLst/>
                <a:latin typeface="Candara Light" panose="020E0502030303020204" pitchFamily="34" charset="0"/>
                <a:ea typeface="Times New Roman" panose="02020603050405020304" pitchFamily="18" charset="0"/>
              </a:rPr>
              <a:t>) per autorizzazione all’inserimento nel gestionale FISIOnline. </a:t>
            </a:r>
            <a:r>
              <a:rPr lang="it-IT" sz="1600" b="1" u="sng" dirty="0">
                <a:solidFill>
                  <a:srgbClr val="FF0000"/>
                </a:solidFill>
                <a:effectLst/>
                <a:latin typeface="Candara Light" panose="020E0502030303020204" pitchFamily="34" charset="0"/>
                <a:ea typeface="Times New Roman" panose="02020603050405020304" pitchFamily="18" charset="0"/>
              </a:rPr>
              <a:t>Solo gli atleti stranieri, regolarmente iscritti attraverso il gestionale FISIOnline, potranno prendere parte alla competizione.</a:t>
            </a:r>
          </a:p>
          <a:p>
            <a:pPr algn="just"/>
            <a:endParaRPr lang="it-IT" sz="2400" b="1" u="sng" dirty="0">
              <a:effectLst/>
              <a:latin typeface="Candara Light" panose="020E0502030303020204" pitchFamily="34" charset="0"/>
              <a:ea typeface="Times New Roman" panose="02020603050405020304" pitchFamily="18" charset="0"/>
            </a:endParaRPr>
          </a:p>
          <a:p>
            <a:pPr algn="just"/>
            <a:r>
              <a:rPr lang="it-IT" sz="1600" dirty="0">
                <a:solidFill>
                  <a:srgbClr val="FF0000"/>
                </a:solidFill>
                <a:effectLst/>
                <a:latin typeface="Candara Light" panose="020E0502030303020204" pitchFamily="34" charset="0"/>
                <a:ea typeface="Times New Roman" panose="02020603050405020304" pitchFamily="18" charset="0"/>
              </a:rPr>
              <a:t>Gli atleti stranieri saranno inseriti nella classifica ufficiale di gara ma non potranno partecipare all’assegnazione di eventuali titoli nazionali, saranno esclusi dall’assegnazione di punteggi utili alle diverse graduatorie federali (organizzazione, agonismo), non saranno conteggiati ai fini del calcolo di eventuale penalità di gara e non riceveranno assegnazione di punti FISI. </a:t>
            </a:r>
            <a:r>
              <a:rPr lang="it-IT" sz="1600" dirty="0">
                <a:effectLst/>
                <a:latin typeface="Candara Light" panose="020E0502030303020204" pitchFamily="34" charset="0"/>
                <a:ea typeface="Times New Roman" panose="02020603050405020304" pitchFamily="18" charset="0"/>
              </a:rPr>
              <a:t> </a:t>
            </a:r>
            <a:endParaRPr lang="it-IT" sz="2400" dirty="0">
              <a:effectLst/>
              <a:latin typeface="Candara Light"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35244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Google Shape;166;p9">
            <a:extLst>
              <a:ext uri="{FF2B5EF4-FFF2-40B4-BE49-F238E27FC236}">
                <a16:creationId xmlns:a16="http://schemas.microsoft.com/office/drawing/2014/main" id="{1208CC5D-1A8A-1731-C791-5E6C40FA6AA2}"/>
              </a:ext>
            </a:extLst>
          </p:cNvPr>
          <p:cNvSpPr/>
          <p:nvPr/>
        </p:nvSpPr>
        <p:spPr>
          <a:xfrm>
            <a:off x="2560851" y="222010"/>
            <a:ext cx="7895836"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dirty="0">
                <a:solidFill>
                  <a:srgbClr val="0070C0"/>
                </a:solidFill>
                <a:latin typeface="Candara Light" panose="020E0502030303020204" pitchFamily="34" charset="0"/>
                <a:ea typeface="Calibri"/>
                <a:cs typeface="Calibri"/>
                <a:sym typeface="Calibri"/>
              </a:rPr>
              <a:t>AUTORIZZAZIONE TEMPORANEA PER SINGOLO EVENTO</a:t>
            </a:r>
            <a:endParaRPr sz="1000" b="1" i="0" u="none" strike="noStrike" cap="none" dirty="0">
              <a:solidFill>
                <a:srgbClr val="000000"/>
              </a:solidFill>
              <a:latin typeface="Candara Light" panose="020E0502030303020204" pitchFamily="34" charset="0"/>
              <a:sym typeface="Arial"/>
            </a:endParaRPr>
          </a:p>
        </p:txBody>
      </p:sp>
      <p:sp>
        <p:nvSpPr>
          <p:cNvPr id="5" name="CasellaDiTesto 4">
            <a:extLst>
              <a:ext uri="{FF2B5EF4-FFF2-40B4-BE49-F238E27FC236}">
                <a16:creationId xmlns:a16="http://schemas.microsoft.com/office/drawing/2014/main" id="{92FCF899-0661-443A-9ED7-0E41706DA984}"/>
              </a:ext>
            </a:extLst>
          </p:cNvPr>
          <p:cNvSpPr txBox="1"/>
          <p:nvPr/>
        </p:nvSpPr>
        <p:spPr>
          <a:xfrm>
            <a:off x="167148" y="1308800"/>
            <a:ext cx="11729698" cy="1631216"/>
          </a:xfrm>
          <a:prstGeom prst="rect">
            <a:avLst/>
          </a:prstGeom>
          <a:noFill/>
        </p:spPr>
        <p:txBody>
          <a:bodyPr wrap="square">
            <a:spAutoFit/>
          </a:bodyPr>
          <a:lstStyle/>
          <a:p>
            <a:pPr algn="just"/>
            <a:r>
              <a:rPr lang="it-IT" sz="2000" b="1" dirty="0">
                <a:solidFill>
                  <a:srgbClr val="FF0000"/>
                </a:solidFill>
                <a:effectLst/>
                <a:latin typeface="Candara Light" panose="020E0502030303020204" pitchFamily="34" charset="0"/>
                <a:ea typeface="Calibri" panose="020F0502020204030204" pitchFamily="34" charset="0"/>
              </a:rPr>
              <a:t>2.9.3 - AUTORIZZAZIONE TEMPORANEA PER SINGOLO EVENTO </a:t>
            </a:r>
          </a:p>
          <a:p>
            <a:pPr algn="just"/>
            <a:r>
              <a:rPr lang="it-IT" sz="2000" dirty="0">
                <a:solidFill>
                  <a:schemeClr val="tx1"/>
                </a:solidFill>
                <a:effectLst/>
                <a:latin typeface="Candara Light" panose="020E0502030303020204" pitchFamily="34" charset="0"/>
                <a:ea typeface="Calibri" panose="020F0502020204030204" pitchFamily="34" charset="0"/>
              </a:rPr>
              <a:t>A partire dalla stagione 2023/2024 </a:t>
            </a:r>
            <a:r>
              <a:rPr lang="it-IT" sz="2000" b="1" u="sng" dirty="0">
                <a:solidFill>
                  <a:srgbClr val="FF0000"/>
                </a:solidFill>
                <a:effectLst/>
                <a:latin typeface="Candara Light" panose="020E0502030303020204" pitchFamily="34" charset="0"/>
                <a:ea typeface="Calibri" panose="020F0502020204030204" pitchFamily="34" charset="0"/>
              </a:rPr>
              <a:t>non sarà più possibile richiedere un’autorizzazione temporanea per singolo evento</a:t>
            </a:r>
            <a:r>
              <a:rPr lang="it-IT" sz="2000" b="1" dirty="0">
                <a:solidFill>
                  <a:srgbClr val="FF0000"/>
                </a:solidFill>
                <a:effectLst/>
                <a:latin typeface="Candara Light" panose="020E0502030303020204" pitchFamily="34" charset="0"/>
                <a:ea typeface="Calibri" panose="020F0502020204030204" pitchFamily="34" charset="0"/>
              </a:rPr>
              <a:t>,</a:t>
            </a:r>
            <a:r>
              <a:rPr lang="it-IT" sz="2000" dirty="0">
                <a:solidFill>
                  <a:srgbClr val="FF0000"/>
                </a:solidFill>
                <a:effectLst/>
                <a:latin typeface="Candara Light" panose="020E0502030303020204" pitchFamily="34" charset="0"/>
                <a:ea typeface="Calibri" panose="020F0502020204030204" pitchFamily="34" charset="0"/>
              </a:rPr>
              <a:t> </a:t>
            </a:r>
            <a:r>
              <a:rPr lang="it-IT" sz="2000" dirty="0">
                <a:solidFill>
                  <a:schemeClr val="tx1"/>
                </a:solidFill>
                <a:effectLst/>
                <a:latin typeface="Candara Light" panose="020E0502030303020204" pitchFamily="34" charset="0"/>
                <a:ea typeface="Calibri" panose="020F0502020204030204" pitchFamily="34" charset="0"/>
              </a:rPr>
              <a:t>attraverso i Comitati Regionali, e pertanto tutte le competizioni di calendario federale (nazionale e/o regionale) delle discipline tecniche dello sci alpino e dello sci di fondo dovranno svolgersi unicamente su pista omologata fatto salvo quanto previsto all'art. </a:t>
            </a:r>
            <a:r>
              <a:rPr lang="en-US" sz="2000" dirty="0">
                <a:solidFill>
                  <a:schemeClr val="tx1"/>
                </a:solidFill>
                <a:effectLst/>
                <a:latin typeface="Candara Light" panose="020E0502030303020204" pitchFamily="34" charset="0"/>
                <a:ea typeface="Calibri" panose="020F0502020204030204" pitchFamily="34" charset="0"/>
              </a:rPr>
              <a:t>4.2.3.2 - </a:t>
            </a:r>
            <a:r>
              <a:rPr lang="en-US" sz="2000" dirty="0" err="1">
                <a:solidFill>
                  <a:schemeClr val="tx1"/>
                </a:solidFill>
                <a:effectLst/>
                <a:latin typeface="Candara Light" panose="020E0502030303020204" pitchFamily="34" charset="0"/>
                <a:ea typeface="Calibri" panose="020F0502020204030204" pitchFamily="34" charset="0"/>
              </a:rPr>
              <a:t>sezione</a:t>
            </a:r>
            <a:r>
              <a:rPr lang="en-US" sz="2000" dirty="0">
                <a:solidFill>
                  <a:schemeClr val="tx1"/>
                </a:solidFill>
                <a:effectLst/>
                <a:latin typeface="Candara Light" panose="020E0502030303020204" pitchFamily="34" charset="0"/>
                <a:ea typeface="Calibri" panose="020F0502020204030204" pitchFamily="34" charset="0"/>
              </a:rPr>
              <a:t> Sci </a:t>
            </a:r>
            <a:r>
              <a:rPr lang="en-US" sz="2000" dirty="0" err="1">
                <a:solidFill>
                  <a:schemeClr val="tx1"/>
                </a:solidFill>
                <a:effectLst/>
                <a:latin typeface="Candara Light" panose="020E0502030303020204" pitchFamily="34" charset="0"/>
                <a:ea typeface="Calibri" panose="020F0502020204030204" pitchFamily="34" charset="0"/>
              </a:rPr>
              <a:t>Fondo</a:t>
            </a:r>
            <a:r>
              <a:rPr lang="en-US" sz="2000" dirty="0">
                <a:solidFill>
                  <a:schemeClr val="tx1"/>
                </a:solidFill>
                <a:effectLst/>
                <a:latin typeface="Candara Light" panose="020E0502030303020204" pitchFamily="34" charset="0"/>
                <a:ea typeface="Calibri" panose="020F0502020204030204" pitchFamily="34" charset="0"/>
              </a:rPr>
              <a:t>.</a:t>
            </a:r>
            <a:endParaRPr lang="it-IT" sz="2800" dirty="0">
              <a:solidFill>
                <a:schemeClr val="tx1"/>
              </a:solidFill>
              <a:effectLst/>
              <a:latin typeface="Candara Light" panose="020E0502030303020204" pitchFamily="34" charset="0"/>
              <a:ea typeface="Calibri" panose="020F0502020204030204" pitchFamily="34" charset="0"/>
            </a:endParaRPr>
          </a:p>
        </p:txBody>
      </p:sp>
      <p:sp>
        <p:nvSpPr>
          <p:cNvPr id="6" name="CasellaDiTesto 5">
            <a:extLst>
              <a:ext uri="{FF2B5EF4-FFF2-40B4-BE49-F238E27FC236}">
                <a16:creationId xmlns:a16="http://schemas.microsoft.com/office/drawing/2014/main" id="{CACAB561-AB6A-1C1A-8062-DDED3E2E2C74}"/>
              </a:ext>
            </a:extLst>
          </p:cNvPr>
          <p:cNvSpPr txBox="1"/>
          <p:nvPr/>
        </p:nvSpPr>
        <p:spPr>
          <a:xfrm>
            <a:off x="167148" y="3129067"/>
            <a:ext cx="11656049" cy="2246769"/>
          </a:xfrm>
          <a:prstGeom prst="rect">
            <a:avLst/>
          </a:prstGeom>
          <a:noFill/>
        </p:spPr>
        <p:txBody>
          <a:bodyPr wrap="square">
            <a:spAutoFit/>
          </a:bodyPr>
          <a:lstStyle/>
          <a:p>
            <a:pPr algn="just"/>
            <a:r>
              <a:rPr lang="it-IT" sz="2000" b="1" dirty="0">
                <a:solidFill>
                  <a:srgbClr val="000000"/>
                </a:solidFill>
                <a:effectLst/>
                <a:latin typeface="Candara Light" panose="020E0502030303020204" pitchFamily="34" charset="0"/>
                <a:ea typeface="Times New Roman" panose="02020603050405020304" pitchFamily="18" charset="0"/>
              </a:rPr>
              <a:t>4.2.3.2 – DEROGHE (da sez. sci fondo)</a:t>
            </a:r>
            <a:endParaRPr lang="it-IT" sz="3200" dirty="0">
              <a:effectLst/>
              <a:latin typeface="Candara Light" panose="020E0502030303020204" pitchFamily="34" charset="0"/>
              <a:ea typeface="Times New Roman" panose="02020603050405020304" pitchFamily="18" charset="0"/>
            </a:endParaRPr>
          </a:p>
          <a:p>
            <a:pPr algn="just"/>
            <a:r>
              <a:rPr lang="it-IT" sz="2000" dirty="0">
                <a:effectLst/>
                <a:latin typeface="Candara Light" panose="020E0502030303020204" pitchFamily="34" charset="0"/>
                <a:ea typeface="Times New Roman" panose="02020603050405020304" pitchFamily="18" charset="0"/>
              </a:rPr>
              <a:t>In deroga a quanto sopra possono essere disputate su piste prive di un certificato di omologazione nazionale le gare di gran fondo promozionali, le gare sprint individuali e a squadre, le gare di gimkana e cross country cross. Analoga deroga vale per qualsiasi format di gare nazionali, regionali e provinciali nelle </a:t>
            </a:r>
            <a:r>
              <a:rPr lang="it-IT" sz="2000" dirty="0">
                <a:solidFill>
                  <a:srgbClr val="000000"/>
                </a:solidFill>
                <a:effectLst/>
                <a:latin typeface="Candara Light" panose="020E0502030303020204" pitchFamily="34" charset="0"/>
                <a:ea typeface="Times New Roman" panose="02020603050405020304" pitchFamily="18" charset="0"/>
              </a:rPr>
              <a:t>categorie U8, U10 e U12 in quanto categorie non agonistiche, nonché per le competizioni riservate alle categorie master (e amatori). Tutte le gare promozionali e le competizioni riservate alle categorie master (e amatori) disputate su </a:t>
            </a:r>
            <a:r>
              <a:rPr lang="it-IT" sz="2000" dirty="0">
                <a:effectLst/>
                <a:latin typeface="Candara Light" panose="020E0502030303020204" pitchFamily="34" charset="0"/>
                <a:ea typeface="Times New Roman" panose="02020603050405020304" pitchFamily="18" charset="0"/>
              </a:rPr>
              <a:t>piste non omologate, non assegnano punti FISI agli atleti.</a:t>
            </a:r>
            <a:endParaRPr lang="it-IT" sz="2000" dirty="0">
              <a:latin typeface="Candara Light" panose="020E0502030303020204" pitchFamily="34" charset="0"/>
            </a:endParaRPr>
          </a:p>
        </p:txBody>
      </p:sp>
    </p:spTree>
    <p:extLst>
      <p:ext uri="{BB962C8B-B14F-4D97-AF65-F5344CB8AC3E}">
        <p14:creationId xmlns:p14="http://schemas.microsoft.com/office/powerpoint/2010/main" val="328025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CasellaDiTesto 2">
            <a:extLst>
              <a:ext uri="{FF2B5EF4-FFF2-40B4-BE49-F238E27FC236}">
                <a16:creationId xmlns:a16="http://schemas.microsoft.com/office/drawing/2014/main" id="{F70030BC-EDDC-853D-8C6D-391E271F7CC5}"/>
              </a:ext>
            </a:extLst>
          </p:cNvPr>
          <p:cNvSpPr txBox="1"/>
          <p:nvPr/>
        </p:nvSpPr>
        <p:spPr>
          <a:xfrm>
            <a:off x="373625" y="1243786"/>
            <a:ext cx="11444749" cy="4370427"/>
          </a:xfrm>
          <a:prstGeom prst="rect">
            <a:avLst/>
          </a:prstGeom>
          <a:noFill/>
        </p:spPr>
        <p:txBody>
          <a:bodyPr wrap="square">
            <a:spAutoFit/>
          </a:bodyPr>
          <a:lstStyle/>
          <a:p>
            <a:pPr algn="just"/>
            <a:r>
              <a:rPr lang="it-IT" sz="1600" dirty="0">
                <a:latin typeface="Candara Light" panose="020E0502030303020204" pitchFamily="34" charset="0"/>
              </a:rPr>
              <a:t>La persona (in questo caso l’atleta) di “cittadinanza straniera” dev’essere in possesso di: </a:t>
            </a:r>
          </a:p>
          <a:p>
            <a:pPr marL="342900" indent="-342900" algn="just">
              <a:buAutoNum type="arabicPeriod"/>
            </a:pPr>
            <a:r>
              <a:rPr lang="it-IT" sz="1600" b="1" dirty="0">
                <a:latin typeface="Candara Light" panose="020E0502030303020204" pitchFamily="34" charset="0"/>
              </a:rPr>
              <a:t>Codice Fiscale italiano </a:t>
            </a:r>
            <a:r>
              <a:rPr lang="it-IT" sz="1600" dirty="0">
                <a:latin typeface="Candara Light" panose="020E0502030303020204" pitchFamily="34" charset="0"/>
              </a:rPr>
              <a:t>rilasciato dall’Agenzia delle Entrate</a:t>
            </a:r>
          </a:p>
          <a:p>
            <a:pPr marL="342900" indent="-342900" algn="just">
              <a:buAutoNum type="arabicPeriod"/>
            </a:pPr>
            <a:r>
              <a:rPr lang="it-IT" sz="1600" b="1" dirty="0">
                <a:latin typeface="Candara Light" panose="020E0502030303020204" pitchFamily="34" charset="0"/>
              </a:rPr>
              <a:t>Certificato Medico Sportivo per l’attività “agonistica” o “non agonistica”</a:t>
            </a:r>
          </a:p>
          <a:p>
            <a:pPr algn="just"/>
            <a:endParaRPr lang="it-IT" sz="1600" b="1" dirty="0">
              <a:latin typeface="Candara Light" panose="020E0502030303020204" pitchFamily="34" charset="0"/>
            </a:endParaRPr>
          </a:p>
          <a:p>
            <a:pPr algn="just"/>
            <a:endParaRPr lang="it-IT" sz="1600" dirty="0">
              <a:latin typeface="Candara Light" panose="020E0502030303020204" pitchFamily="34" charset="0"/>
            </a:endParaRPr>
          </a:p>
          <a:p>
            <a:pPr algn="just"/>
            <a:r>
              <a:rPr lang="it-IT" sz="1600" dirty="0">
                <a:latin typeface="Candara Light" panose="020E0502030303020204" pitchFamily="34" charset="0"/>
              </a:rPr>
              <a:t>La Società dovrà quindi: </a:t>
            </a:r>
          </a:p>
          <a:p>
            <a:pPr marL="342900" indent="-342900" algn="just">
              <a:buAutoNum type="alphaLcPeriod"/>
            </a:pPr>
            <a:r>
              <a:rPr lang="it-IT" sz="1600" dirty="0">
                <a:latin typeface="Candara Light" panose="020E0502030303020204" pitchFamily="34" charset="0"/>
              </a:rPr>
              <a:t>Tesserare FISI l’atleta con la sua reale nazionalità, ma con il Codice Fiscale italiano</a:t>
            </a:r>
          </a:p>
          <a:p>
            <a:pPr marL="342900" indent="-342900" algn="just">
              <a:buAutoNum type="alphaLcPeriod"/>
            </a:pPr>
            <a:r>
              <a:rPr lang="it-IT" sz="1600" dirty="0">
                <a:latin typeface="Candara Light" panose="020E0502030303020204" pitchFamily="34" charset="0"/>
              </a:rPr>
              <a:t>Chiedere all’Ufficio Tesseramento federale (tesseramento@fisi.org) di autorizzare l’atleta alla pratica dell’attività sportiva “agonistica” o “non agonistica”.</a:t>
            </a:r>
          </a:p>
          <a:p>
            <a:pPr marL="342900" indent="-342900" algn="just">
              <a:buAutoNum type="alphaLcPeriod"/>
            </a:pPr>
            <a:endParaRPr lang="it-IT" sz="1600" dirty="0">
              <a:latin typeface="Candara Light" panose="020E0502030303020204" pitchFamily="34" charset="0"/>
            </a:endParaRPr>
          </a:p>
          <a:p>
            <a:pPr algn="just"/>
            <a:r>
              <a:rPr lang="it-IT" sz="1600" dirty="0">
                <a:latin typeface="Candara Light" panose="020E0502030303020204" pitchFamily="34" charset="0"/>
              </a:rPr>
              <a:t>Solo dopo le necessarie verifiche del caso (riscontro positivo) </a:t>
            </a:r>
            <a:r>
              <a:rPr lang="it-IT" sz="1600" b="1" dirty="0">
                <a:latin typeface="Candara Light" panose="020E0502030303020204" pitchFamily="34" charset="0"/>
              </a:rPr>
              <a:t>l’Ufficio Tesseramento federale </a:t>
            </a:r>
            <a:r>
              <a:rPr lang="it-IT" sz="1600" dirty="0">
                <a:latin typeface="Candara Light" panose="020E0502030303020204" pitchFamily="34" charset="0"/>
              </a:rPr>
              <a:t>autorizzerà l’atleta alla pratica dell’attività sportiva e ne darà comunicazione alla Società di appartenenza; </a:t>
            </a:r>
          </a:p>
          <a:p>
            <a:pPr algn="just"/>
            <a:endParaRPr lang="it-IT" dirty="0">
              <a:latin typeface="Candara Light" panose="020E0502030303020204" pitchFamily="34" charset="0"/>
            </a:endParaRPr>
          </a:p>
          <a:p>
            <a:pPr algn="just"/>
            <a:r>
              <a:rPr lang="it-IT" sz="1800" b="1" dirty="0">
                <a:solidFill>
                  <a:srgbClr val="00B050"/>
                </a:solidFill>
                <a:latin typeface="Candara Light" panose="020E0502030303020204" pitchFamily="34" charset="0"/>
              </a:rPr>
              <a:t>L’atleta potrà acquisire i Punti FISI. </a:t>
            </a:r>
          </a:p>
          <a:p>
            <a:pPr algn="just"/>
            <a:r>
              <a:rPr lang="it-IT" sz="1800" b="1" dirty="0">
                <a:solidFill>
                  <a:srgbClr val="FF0000"/>
                </a:solidFill>
                <a:latin typeface="Candara Light" panose="020E0502030303020204" pitchFamily="34" charset="0"/>
              </a:rPr>
              <a:t>L’atleta non potrà acquisire Titoli </a:t>
            </a:r>
          </a:p>
          <a:p>
            <a:pPr algn="just"/>
            <a:r>
              <a:rPr lang="it-IT" sz="1800" b="1" dirty="0">
                <a:solidFill>
                  <a:srgbClr val="FF0000"/>
                </a:solidFill>
                <a:latin typeface="Candara Light" panose="020E0502030303020204" pitchFamily="34" charset="0"/>
              </a:rPr>
              <a:t>L’atleta non potrà essere iscritto alle Liste FIS per l’Italia </a:t>
            </a:r>
          </a:p>
          <a:p>
            <a:pPr algn="just"/>
            <a:r>
              <a:rPr lang="it-IT" sz="1800" b="1" dirty="0">
                <a:solidFill>
                  <a:srgbClr val="00B050"/>
                </a:solidFill>
                <a:latin typeface="Candara Light" panose="020E0502030303020204" pitchFamily="34" charset="0"/>
              </a:rPr>
              <a:t>La Società di appartenenza potrà acquisire i punteggi di “agonismo” (AG) per le Graduatorie di Merito federali. </a:t>
            </a:r>
          </a:p>
        </p:txBody>
      </p:sp>
      <p:sp>
        <p:nvSpPr>
          <p:cNvPr id="4" name="Google Shape;166;p9">
            <a:extLst>
              <a:ext uri="{FF2B5EF4-FFF2-40B4-BE49-F238E27FC236}">
                <a16:creationId xmlns:a16="http://schemas.microsoft.com/office/drawing/2014/main" id="{9470C72A-59CC-6AC3-0861-50B2CB0ED641}"/>
              </a:ext>
            </a:extLst>
          </p:cNvPr>
          <p:cNvSpPr/>
          <p:nvPr/>
        </p:nvSpPr>
        <p:spPr>
          <a:xfrm>
            <a:off x="2560851" y="222010"/>
            <a:ext cx="789583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dirty="0">
                <a:solidFill>
                  <a:srgbClr val="0070C0"/>
                </a:solidFill>
                <a:latin typeface="Candara Light" panose="020E0502030303020204" pitchFamily="34" charset="0"/>
                <a:ea typeface="Calibri"/>
                <a:cs typeface="Calibri"/>
                <a:sym typeface="Calibri"/>
              </a:rPr>
              <a:t>CITTADINI STRANIERI – TESSERAMENTO FISI</a:t>
            </a:r>
            <a:endParaRPr sz="1000" b="1" i="0" u="none" strike="noStrike" cap="none" dirty="0">
              <a:solidFill>
                <a:srgbClr val="000000"/>
              </a:solidFill>
              <a:latin typeface="Candara Light" panose="020E0502030303020204" pitchFamily="34" charset="0"/>
              <a:sym typeface="Arial"/>
            </a:endParaRPr>
          </a:p>
        </p:txBody>
      </p:sp>
    </p:spTree>
    <p:extLst>
      <p:ext uri="{BB962C8B-B14F-4D97-AF65-F5344CB8AC3E}">
        <p14:creationId xmlns:p14="http://schemas.microsoft.com/office/powerpoint/2010/main" val="124530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053A0E5-1A30-4008-9DB9-441769A9889D}"/>
              </a:ext>
            </a:extLst>
          </p:cNvPr>
          <p:cNvSpPr txBox="1"/>
          <p:nvPr/>
        </p:nvSpPr>
        <p:spPr>
          <a:xfrm>
            <a:off x="3158836" y="182879"/>
            <a:ext cx="8129848" cy="707886"/>
          </a:xfrm>
          <a:prstGeom prst="rect">
            <a:avLst/>
          </a:prstGeom>
          <a:noFill/>
        </p:spPr>
        <p:txBody>
          <a:bodyPr wrap="square" rtlCol="0">
            <a:spAutoFit/>
          </a:bodyPr>
          <a:lstStyle/>
          <a:p>
            <a:pPr algn="ctr"/>
            <a:r>
              <a:rPr lang="it-IT" sz="4000" dirty="0"/>
              <a:t>ANTIDOPING</a:t>
            </a:r>
            <a:endParaRPr lang="en-GB" sz="4000" dirty="0"/>
          </a:p>
        </p:txBody>
      </p:sp>
      <p:pic>
        <p:nvPicPr>
          <p:cNvPr id="1026" name="Picture 2" descr="Comitato Italiano Paralimpico - Comunicato della WADA">
            <a:extLst>
              <a:ext uri="{FF2B5EF4-FFF2-40B4-BE49-F238E27FC236}">
                <a16:creationId xmlns:a16="http://schemas.microsoft.com/office/drawing/2014/main" id="{842EF266-D700-441B-A2FC-8B67D3168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51" y="974402"/>
            <a:ext cx="5081849" cy="2084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nado">
            <a:extLst>
              <a:ext uri="{FF2B5EF4-FFF2-40B4-BE49-F238E27FC236}">
                <a16:creationId xmlns:a16="http://schemas.microsoft.com/office/drawing/2014/main" id="{FEBFAADA-6E67-49CA-9426-97DC3D884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43" y="3190556"/>
            <a:ext cx="5148923" cy="12173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derazione Italiana Palla Tamburello - La FMSI al fianco delle Istituzioni  per contrastare il CoronaVirus">
            <a:extLst>
              <a:ext uri="{FF2B5EF4-FFF2-40B4-BE49-F238E27FC236}">
                <a16:creationId xmlns:a16="http://schemas.microsoft.com/office/drawing/2014/main" id="{2D4D0F0F-6F89-4B3D-A21A-05DDF41AE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605" y="4454964"/>
            <a:ext cx="4222294" cy="1646577"/>
          </a:xfrm>
          <a:prstGeom prst="rect">
            <a:avLst/>
          </a:prstGeom>
          <a:noFill/>
          <a:extLst>
            <a:ext uri="{909E8E84-426E-40DD-AFC4-6F175D3DCCD1}">
              <a14:hiddenFill xmlns:a14="http://schemas.microsoft.com/office/drawing/2010/main">
                <a:solidFill>
                  <a:srgbClr val="FFFFFF"/>
                </a:solidFill>
              </a14:hiddenFill>
            </a:ext>
          </a:extLst>
        </p:spPr>
      </p:pic>
      <p:sp>
        <p:nvSpPr>
          <p:cNvPr id="4" name="Freccia angolare in su 3">
            <a:extLst>
              <a:ext uri="{FF2B5EF4-FFF2-40B4-BE49-F238E27FC236}">
                <a16:creationId xmlns:a16="http://schemas.microsoft.com/office/drawing/2014/main" id="{73E0071E-F71E-49B2-AE28-4152848CD840}"/>
              </a:ext>
            </a:extLst>
          </p:cNvPr>
          <p:cNvSpPr/>
          <p:nvPr/>
        </p:nvSpPr>
        <p:spPr>
          <a:xfrm rot="5400000">
            <a:off x="2030218" y="2861821"/>
            <a:ext cx="877324" cy="99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ccia angolare in su 7">
            <a:extLst>
              <a:ext uri="{FF2B5EF4-FFF2-40B4-BE49-F238E27FC236}">
                <a16:creationId xmlns:a16="http://schemas.microsoft.com/office/drawing/2014/main" id="{2C8DCB96-20AB-45F3-A9C9-BB5731C87727}"/>
              </a:ext>
            </a:extLst>
          </p:cNvPr>
          <p:cNvSpPr/>
          <p:nvPr/>
        </p:nvSpPr>
        <p:spPr>
          <a:xfrm rot="5400000">
            <a:off x="6348822" y="4434170"/>
            <a:ext cx="877324" cy="138296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umetto: rettangolo con angoli arrotondati 1">
            <a:extLst>
              <a:ext uri="{FF2B5EF4-FFF2-40B4-BE49-F238E27FC236}">
                <a16:creationId xmlns:a16="http://schemas.microsoft.com/office/drawing/2014/main" id="{EEEFCE23-35E7-47BA-AE9C-18F16609A46C}"/>
              </a:ext>
            </a:extLst>
          </p:cNvPr>
          <p:cNvSpPr/>
          <p:nvPr/>
        </p:nvSpPr>
        <p:spPr>
          <a:xfrm>
            <a:off x="9160539" y="2060253"/>
            <a:ext cx="2869433" cy="998501"/>
          </a:xfrm>
          <a:prstGeom prst="wedgeRoundRectCallout">
            <a:avLst>
              <a:gd name="adj1" fmla="val -57335"/>
              <a:gd name="adj2" fmla="val 903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Nell’anno 2022 sono stati effettuati 5200 controlli (450 atleti FISI)</a:t>
            </a:r>
            <a:endParaRPr lang="en-GB" dirty="0"/>
          </a:p>
        </p:txBody>
      </p:sp>
    </p:spTree>
    <p:extLst>
      <p:ext uri="{BB962C8B-B14F-4D97-AF65-F5344CB8AC3E}">
        <p14:creationId xmlns:p14="http://schemas.microsoft.com/office/powerpoint/2010/main" val="729311283"/>
      </p:ext>
    </p:extLst>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3658</Words>
  <Application>Microsoft Office PowerPoint</Application>
  <PresentationFormat>Widescreen</PresentationFormat>
  <Paragraphs>371</Paragraphs>
  <Slides>33</Slides>
  <Notes>28</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Arial</vt:lpstr>
      <vt:lpstr>Calibri</vt:lpstr>
      <vt:lpstr>Candara</vt:lpstr>
      <vt:lpstr>Candara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 Vanzo</dc:creator>
  <cp:lastModifiedBy>Mattia Gola</cp:lastModifiedBy>
  <cp:revision>7</cp:revision>
  <dcterms:created xsi:type="dcterms:W3CDTF">2017-10-14T13:29:09Z</dcterms:created>
  <dcterms:modified xsi:type="dcterms:W3CDTF">2023-10-30T23:21:15Z</dcterms:modified>
</cp:coreProperties>
</file>