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8" r:id="rId3"/>
    <p:sldId id="273" r:id="rId4"/>
    <p:sldId id="288" r:id="rId5"/>
    <p:sldId id="274" r:id="rId6"/>
    <p:sldId id="261" r:id="rId7"/>
    <p:sldId id="262" r:id="rId8"/>
    <p:sldId id="263" r:id="rId9"/>
    <p:sldId id="289" r:id="rId10"/>
    <p:sldId id="275" r:id="rId11"/>
    <p:sldId id="286" r:id="rId12"/>
    <p:sldId id="287" r:id="rId13"/>
    <p:sldId id="293" r:id="rId14"/>
    <p:sldId id="290" r:id="rId15"/>
    <p:sldId id="291" r:id="rId16"/>
    <p:sldId id="292" r:id="rId17"/>
    <p:sldId id="266" r:id="rId18"/>
    <p:sldId id="267" r:id="rId19"/>
    <p:sldId id="268" r:id="rId20"/>
    <p:sldId id="282" r:id="rId21"/>
    <p:sldId id="283" r:id="rId22"/>
    <p:sldId id="284" r:id="rId23"/>
    <p:sldId id="281"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PMpnc1pgpOI/KkHYGVwW1p68j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38BFC-1D93-4E44-BD91-21E5E594049D}" v="38" dt="2024-06-12T18:46:36.855"/>
  </p1510:revLst>
</p1510:revInfo>
</file>

<file path=ppt/tableStyles.xml><?xml version="1.0" encoding="utf-8"?>
<a:tblStyleLst xmlns:a="http://schemas.openxmlformats.org/drawingml/2006/main" def="{21E67000-69E7-4835-8CB6-444BE056B0D1}">
  <a:tblStyle styleId="{21E67000-69E7-4835-8CB6-444BE056B0D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7A20756-F4C4-481C-BDD3-18236D605DDD}"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ia Gola" userId="2f8daeaadbb41a94" providerId="LiveId" clId="{D1138BFC-1D93-4E44-BD91-21E5E594049D}"/>
    <pc:docChg chg="custSel addSld modSld">
      <pc:chgData name="Mattia Gola" userId="2f8daeaadbb41a94" providerId="LiveId" clId="{D1138BFC-1D93-4E44-BD91-21E5E594049D}" dt="2024-06-12T18:49:27.756" v="1327" actId="1076"/>
      <pc:docMkLst>
        <pc:docMk/>
      </pc:docMkLst>
      <pc:sldChg chg="modSp mod">
        <pc:chgData name="Mattia Gola" userId="2f8daeaadbb41a94" providerId="LiveId" clId="{D1138BFC-1D93-4E44-BD91-21E5E594049D}" dt="2024-06-12T17:25:25.107" v="55" actId="1076"/>
        <pc:sldMkLst>
          <pc:docMk/>
          <pc:sldMk cId="0" sldId="258"/>
        </pc:sldMkLst>
        <pc:graphicFrameChg chg="mod modGraphic">
          <ac:chgData name="Mattia Gola" userId="2f8daeaadbb41a94" providerId="LiveId" clId="{D1138BFC-1D93-4E44-BD91-21E5E594049D}" dt="2024-06-12T17:25:25.107" v="55" actId="1076"/>
          <ac:graphicFrameMkLst>
            <pc:docMk/>
            <pc:sldMk cId="0" sldId="258"/>
            <ac:graphicFrameMk id="122" creationId="{00000000-0000-0000-0000-000000000000}"/>
          </ac:graphicFrameMkLst>
        </pc:graphicFrameChg>
      </pc:sldChg>
      <pc:sldChg chg="addSp delSp modSp mod">
        <pc:chgData name="Mattia Gola" userId="2f8daeaadbb41a94" providerId="LiveId" clId="{D1138BFC-1D93-4E44-BD91-21E5E594049D}" dt="2024-06-12T17:44:08.349" v="510" actId="2711"/>
        <pc:sldMkLst>
          <pc:docMk/>
          <pc:sldMk cId="0" sldId="262"/>
        </pc:sldMkLst>
        <pc:spChg chg="mod">
          <ac:chgData name="Mattia Gola" userId="2f8daeaadbb41a94" providerId="LiveId" clId="{D1138BFC-1D93-4E44-BD91-21E5E594049D}" dt="2024-06-12T17:43:58.599" v="509" actId="1076"/>
          <ac:spMkLst>
            <pc:docMk/>
            <pc:sldMk cId="0" sldId="262"/>
            <ac:spMk id="2" creationId="{57724DA2-4CA7-42B6-4E8A-F1A5A72130C1}"/>
          </ac:spMkLst>
        </pc:spChg>
        <pc:spChg chg="add del mod">
          <ac:chgData name="Mattia Gola" userId="2f8daeaadbb41a94" providerId="LiveId" clId="{D1138BFC-1D93-4E44-BD91-21E5E594049D}" dt="2024-06-12T17:43:27.636" v="504" actId="478"/>
          <ac:spMkLst>
            <pc:docMk/>
            <pc:sldMk cId="0" sldId="262"/>
            <ac:spMk id="3" creationId="{3AF2019C-EB94-BF55-87B6-7DD86B14BA24}"/>
          </ac:spMkLst>
        </pc:spChg>
        <pc:spChg chg="mod">
          <ac:chgData name="Mattia Gola" userId="2f8daeaadbb41a94" providerId="LiveId" clId="{D1138BFC-1D93-4E44-BD91-21E5E594049D}" dt="2024-06-12T17:44:08.349" v="510" actId="2711"/>
          <ac:spMkLst>
            <pc:docMk/>
            <pc:sldMk cId="0" sldId="262"/>
            <ac:spMk id="152" creationId="{00000000-0000-0000-0000-000000000000}"/>
          </ac:spMkLst>
        </pc:spChg>
        <pc:spChg chg="mod">
          <ac:chgData name="Mattia Gola" userId="2f8daeaadbb41a94" providerId="LiveId" clId="{D1138BFC-1D93-4E44-BD91-21E5E594049D}" dt="2024-06-12T17:44:08.349" v="510" actId="2711"/>
          <ac:spMkLst>
            <pc:docMk/>
            <pc:sldMk cId="0" sldId="262"/>
            <ac:spMk id="153" creationId="{00000000-0000-0000-0000-000000000000}"/>
          </ac:spMkLst>
        </pc:spChg>
        <pc:spChg chg="mod">
          <ac:chgData name="Mattia Gola" userId="2f8daeaadbb41a94" providerId="LiveId" clId="{D1138BFC-1D93-4E44-BD91-21E5E594049D}" dt="2024-06-12T17:44:08.349" v="510" actId="2711"/>
          <ac:spMkLst>
            <pc:docMk/>
            <pc:sldMk cId="0" sldId="262"/>
            <ac:spMk id="154" creationId="{00000000-0000-0000-0000-000000000000}"/>
          </ac:spMkLst>
        </pc:spChg>
      </pc:sldChg>
      <pc:sldChg chg="addSp delSp modSp mod">
        <pc:chgData name="Mattia Gola" userId="2f8daeaadbb41a94" providerId="LiveId" clId="{D1138BFC-1D93-4E44-BD91-21E5E594049D}" dt="2024-06-12T18:08:24.090" v="717" actId="1076"/>
        <pc:sldMkLst>
          <pc:docMk/>
          <pc:sldMk cId="0" sldId="263"/>
        </pc:sldMkLst>
        <pc:spChg chg="mod">
          <ac:chgData name="Mattia Gola" userId="2f8daeaadbb41a94" providerId="LiveId" clId="{D1138BFC-1D93-4E44-BD91-21E5E594049D}" dt="2024-06-12T18:08:24.090" v="717" actId="1076"/>
          <ac:spMkLst>
            <pc:docMk/>
            <pc:sldMk cId="0" sldId="263"/>
            <ac:spMk id="3" creationId="{F98A5F59-B188-2FD2-A636-09682AD5A86F}"/>
          </ac:spMkLst>
        </pc:spChg>
        <pc:spChg chg="add del">
          <ac:chgData name="Mattia Gola" userId="2f8daeaadbb41a94" providerId="LiveId" clId="{D1138BFC-1D93-4E44-BD91-21E5E594049D}" dt="2024-06-12T17:50:34.716" v="557" actId="478"/>
          <ac:spMkLst>
            <pc:docMk/>
            <pc:sldMk cId="0" sldId="263"/>
            <ac:spMk id="4" creationId="{39F9D825-3216-64ED-77C1-B5FE4DBF7AF3}"/>
          </ac:spMkLst>
        </pc:spChg>
        <pc:spChg chg="add del">
          <ac:chgData name="Mattia Gola" userId="2f8daeaadbb41a94" providerId="LiveId" clId="{D1138BFC-1D93-4E44-BD91-21E5E594049D}" dt="2024-06-12T17:50:32.972" v="556" actId="478"/>
          <ac:spMkLst>
            <pc:docMk/>
            <pc:sldMk cId="0" sldId="263"/>
            <ac:spMk id="6" creationId="{3DEAACEF-DEE1-741C-EF7A-1AA9387683E3}"/>
          </ac:spMkLst>
        </pc:spChg>
      </pc:sldChg>
      <pc:sldChg chg="add">
        <pc:chgData name="Mattia Gola" userId="2f8daeaadbb41a94" providerId="LiveId" clId="{D1138BFC-1D93-4E44-BD91-21E5E594049D}" dt="2024-06-12T18:06:40.145" v="716"/>
        <pc:sldMkLst>
          <pc:docMk/>
          <pc:sldMk cId="2495003162" sldId="266"/>
        </pc:sldMkLst>
      </pc:sldChg>
      <pc:sldChg chg="add">
        <pc:chgData name="Mattia Gola" userId="2f8daeaadbb41a94" providerId="LiveId" clId="{D1138BFC-1D93-4E44-BD91-21E5E594049D}" dt="2024-06-12T18:06:40.145" v="716"/>
        <pc:sldMkLst>
          <pc:docMk/>
          <pc:sldMk cId="1837843277" sldId="267"/>
        </pc:sldMkLst>
      </pc:sldChg>
      <pc:sldChg chg="delSp add mod">
        <pc:chgData name="Mattia Gola" userId="2f8daeaadbb41a94" providerId="LiveId" clId="{D1138BFC-1D93-4E44-BD91-21E5E594049D}" dt="2024-06-12T18:37:46.014" v="984" actId="478"/>
        <pc:sldMkLst>
          <pc:docMk/>
          <pc:sldMk cId="1521206566" sldId="268"/>
        </pc:sldMkLst>
        <pc:spChg chg="del">
          <ac:chgData name="Mattia Gola" userId="2f8daeaadbb41a94" providerId="LiveId" clId="{D1138BFC-1D93-4E44-BD91-21E5E594049D}" dt="2024-06-12T18:37:46.014" v="984" actId="478"/>
          <ac:spMkLst>
            <pc:docMk/>
            <pc:sldMk cId="1521206566" sldId="268"/>
            <ac:spMk id="4" creationId="{F2C0F978-29A3-48EF-B4F5-275E9BB0F132}"/>
          </ac:spMkLst>
        </pc:spChg>
        <pc:spChg chg="del">
          <ac:chgData name="Mattia Gola" userId="2f8daeaadbb41a94" providerId="LiveId" clId="{D1138BFC-1D93-4E44-BD91-21E5E594049D}" dt="2024-06-12T18:37:41.618" v="983" actId="478"/>
          <ac:spMkLst>
            <pc:docMk/>
            <pc:sldMk cId="1521206566" sldId="268"/>
            <ac:spMk id="6" creationId="{392C09F0-C18E-4C6B-AEAD-F939CD5EBFEC}"/>
          </ac:spMkLst>
        </pc:spChg>
      </pc:sldChg>
      <pc:sldChg chg="addSp modSp mod">
        <pc:chgData name="Mattia Gola" userId="2f8daeaadbb41a94" providerId="LiveId" clId="{D1138BFC-1D93-4E44-BD91-21E5E594049D}" dt="2024-06-12T17:32:09.801" v="81" actId="14100"/>
        <pc:sldMkLst>
          <pc:docMk/>
          <pc:sldMk cId="3222122355" sldId="273"/>
        </pc:sldMkLst>
        <pc:graphicFrameChg chg="mod">
          <ac:chgData name="Mattia Gola" userId="2f8daeaadbb41a94" providerId="LiveId" clId="{D1138BFC-1D93-4E44-BD91-21E5E594049D}" dt="2024-06-12T17:25:33.590" v="56" actId="1076"/>
          <ac:graphicFrameMkLst>
            <pc:docMk/>
            <pc:sldMk cId="3222122355" sldId="273"/>
            <ac:graphicFrameMk id="2" creationId="{28BB5CC7-BB7A-CBDA-2841-F61C788A7E44}"/>
          </ac:graphicFrameMkLst>
        </pc:graphicFrameChg>
        <pc:picChg chg="add mod">
          <ac:chgData name="Mattia Gola" userId="2f8daeaadbb41a94" providerId="LiveId" clId="{D1138BFC-1D93-4E44-BD91-21E5E594049D}" dt="2024-06-12T17:31:10.469" v="77" actId="1076"/>
          <ac:picMkLst>
            <pc:docMk/>
            <pc:sldMk cId="3222122355" sldId="273"/>
            <ac:picMk id="4" creationId="{B2C0AC0D-19CF-36CF-D87B-A84070DE7F66}"/>
          </ac:picMkLst>
        </pc:picChg>
        <pc:picChg chg="add mod">
          <ac:chgData name="Mattia Gola" userId="2f8daeaadbb41a94" providerId="LiveId" clId="{D1138BFC-1D93-4E44-BD91-21E5E594049D}" dt="2024-06-12T17:31:10.469" v="77" actId="1076"/>
          <ac:picMkLst>
            <pc:docMk/>
            <pc:sldMk cId="3222122355" sldId="273"/>
            <ac:picMk id="1026" creationId="{BF0990BC-862B-E19B-026E-BAB743E97847}"/>
          </ac:picMkLst>
        </pc:picChg>
        <pc:picChg chg="add mod">
          <ac:chgData name="Mattia Gola" userId="2f8daeaadbb41a94" providerId="LiveId" clId="{D1138BFC-1D93-4E44-BD91-21E5E594049D}" dt="2024-06-12T17:31:10.469" v="77" actId="1076"/>
          <ac:picMkLst>
            <pc:docMk/>
            <pc:sldMk cId="3222122355" sldId="273"/>
            <ac:picMk id="1028" creationId="{0E0796D7-CBD7-7732-8432-AF8DD73F2CB2}"/>
          </ac:picMkLst>
        </pc:picChg>
        <pc:picChg chg="add mod">
          <ac:chgData name="Mattia Gola" userId="2f8daeaadbb41a94" providerId="LiveId" clId="{D1138BFC-1D93-4E44-BD91-21E5E594049D}" dt="2024-06-12T17:32:09.801" v="81" actId="14100"/>
          <ac:picMkLst>
            <pc:docMk/>
            <pc:sldMk cId="3222122355" sldId="273"/>
            <ac:picMk id="1030" creationId="{821D453D-B625-3ECD-B327-86E5746B61CB}"/>
          </ac:picMkLst>
        </pc:picChg>
      </pc:sldChg>
      <pc:sldChg chg="modSp mod">
        <pc:chgData name="Mattia Gola" userId="2f8daeaadbb41a94" providerId="LiveId" clId="{D1138BFC-1D93-4E44-BD91-21E5E594049D}" dt="2024-06-12T18:35:48.634" v="980" actId="20577"/>
        <pc:sldMkLst>
          <pc:docMk/>
          <pc:sldMk cId="373347116" sldId="274"/>
        </pc:sldMkLst>
        <pc:graphicFrameChg chg="modGraphic">
          <ac:chgData name="Mattia Gola" userId="2f8daeaadbb41a94" providerId="LiveId" clId="{D1138BFC-1D93-4E44-BD91-21E5E594049D}" dt="2024-06-12T18:35:48.634" v="980" actId="20577"/>
          <ac:graphicFrameMkLst>
            <pc:docMk/>
            <pc:sldMk cId="373347116" sldId="274"/>
            <ac:graphicFrameMk id="2" creationId="{973A5696-ED75-96C0-2877-E01295C538AC}"/>
          </ac:graphicFrameMkLst>
        </pc:graphicFrameChg>
      </pc:sldChg>
      <pc:sldChg chg="add">
        <pc:chgData name="Mattia Gola" userId="2f8daeaadbb41a94" providerId="LiveId" clId="{D1138BFC-1D93-4E44-BD91-21E5E594049D}" dt="2024-06-12T18:06:40.145" v="716"/>
        <pc:sldMkLst>
          <pc:docMk/>
          <pc:sldMk cId="4027177219" sldId="281"/>
        </pc:sldMkLst>
      </pc:sldChg>
      <pc:sldChg chg="add">
        <pc:chgData name="Mattia Gola" userId="2f8daeaadbb41a94" providerId="LiveId" clId="{D1138BFC-1D93-4E44-BD91-21E5E594049D}" dt="2024-06-12T18:06:40.145" v="716"/>
        <pc:sldMkLst>
          <pc:docMk/>
          <pc:sldMk cId="2023893879" sldId="282"/>
        </pc:sldMkLst>
      </pc:sldChg>
      <pc:sldChg chg="add">
        <pc:chgData name="Mattia Gola" userId="2f8daeaadbb41a94" providerId="LiveId" clId="{D1138BFC-1D93-4E44-BD91-21E5E594049D}" dt="2024-06-12T18:06:40.145" v="716"/>
        <pc:sldMkLst>
          <pc:docMk/>
          <pc:sldMk cId="213709526" sldId="283"/>
        </pc:sldMkLst>
      </pc:sldChg>
      <pc:sldChg chg="add">
        <pc:chgData name="Mattia Gola" userId="2f8daeaadbb41a94" providerId="LiveId" clId="{D1138BFC-1D93-4E44-BD91-21E5E594049D}" dt="2024-06-12T18:06:40.145" v="716"/>
        <pc:sldMkLst>
          <pc:docMk/>
          <pc:sldMk cId="2267667347" sldId="284"/>
        </pc:sldMkLst>
      </pc:sldChg>
      <pc:sldChg chg="modSp mod">
        <pc:chgData name="Mattia Gola" userId="2f8daeaadbb41a94" providerId="LiveId" clId="{D1138BFC-1D93-4E44-BD91-21E5E594049D}" dt="2024-06-12T18:09:12.012" v="726" actId="20577"/>
        <pc:sldMkLst>
          <pc:docMk/>
          <pc:sldMk cId="3308903914" sldId="286"/>
        </pc:sldMkLst>
        <pc:spChg chg="mod">
          <ac:chgData name="Mattia Gola" userId="2f8daeaadbb41a94" providerId="LiveId" clId="{D1138BFC-1D93-4E44-BD91-21E5E594049D}" dt="2024-06-12T17:51:09.509" v="561" actId="1076"/>
          <ac:spMkLst>
            <pc:docMk/>
            <pc:sldMk cId="3308903914" sldId="286"/>
            <ac:spMk id="9" creationId="{2929D46B-1E9E-429D-ABFA-296EDF82E1C2}"/>
          </ac:spMkLst>
        </pc:spChg>
        <pc:spChg chg="mod">
          <ac:chgData name="Mattia Gola" userId="2f8daeaadbb41a94" providerId="LiveId" clId="{D1138BFC-1D93-4E44-BD91-21E5E594049D}" dt="2024-06-12T18:09:12.012" v="726" actId="20577"/>
          <ac:spMkLst>
            <pc:docMk/>
            <pc:sldMk cId="3308903914" sldId="286"/>
            <ac:spMk id="11" creationId="{92155F5C-357E-401C-9A62-EDDA6A4DF018}"/>
          </ac:spMkLst>
        </pc:spChg>
        <pc:spChg chg="mod">
          <ac:chgData name="Mattia Gola" userId="2f8daeaadbb41a94" providerId="LiveId" clId="{D1138BFC-1D93-4E44-BD91-21E5E594049D}" dt="2024-06-12T17:51:06.179" v="560" actId="403"/>
          <ac:spMkLst>
            <pc:docMk/>
            <pc:sldMk cId="3308903914" sldId="286"/>
            <ac:spMk id="13" creationId="{2AD9DD60-ABF8-4A8B-99DE-96F4D03E26D6}"/>
          </ac:spMkLst>
        </pc:spChg>
      </pc:sldChg>
      <pc:sldChg chg="addSp delSp modSp add mod">
        <pc:chgData name="Mattia Gola" userId="2f8daeaadbb41a94" providerId="LiveId" clId="{D1138BFC-1D93-4E44-BD91-21E5E594049D}" dt="2024-06-12T18:10:51.973" v="733" actId="207"/>
        <pc:sldMkLst>
          <pc:docMk/>
          <pc:sldMk cId="2249452132" sldId="287"/>
        </pc:sldMkLst>
        <pc:spChg chg="mod">
          <ac:chgData name="Mattia Gola" userId="2f8daeaadbb41a94" providerId="LiveId" clId="{D1138BFC-1D93-4E44-BD91-21E5E594049D}" dt="2024-06-12T18:10:38.777" v="732" actId="14100"/>
          <ac:spMkLst>
            <pc:docMk/>
            <pc:sldMk cId="2249452132" sldId="287"/>
            <ac:spMk id="2" creationId="{5DE66C3B-4C1F-0D2C-633B-FF896660D896}"/>
          </ac:spMkLst>
        </pc:spChg>
        <pc:spChg chg="del">
          <ac:chgData name="Mattia Gola" userId="2f8daeaadbb41a94" providerId="LiveId" clId="{D1138BFC-1D93-4E44-BD91-21E5E594049D}" dt="2024-06-12T17:51:16.889" v="562" actId="478"/>
          <ac:spMkLst>
            <pc:docMk/>
            <pc:sldMk cId="2249452132" sldId="287"/>
            <ac:spMk id="4" creationId="{E4DE6B5B-9732-4119-97F6-F615CA24EA13}"/>
          </ac:spMkLst>
        </pc:spChg>
        <pc:spChg chg="add del mod">
          <ac:chgData name="Mattia Gola" userId="2f8daeaadbb41a94" providerId="LiveId" clId="{D1138BFC-1D93-4E44-BD91-21E5E594049D}" dt="2024-06-12T17:56:30.244" v="595" actId="478"/>
          <ac:spMkLst>
            <pc:docMk/>
            <pc:sldMk cId="2249452132" sldId="287"/>
            <ac:spMk id="5" creationId="{4F26A34F-82B0-34CD-E682-879660F945F1}"/>
          </ac:spMkLst>
        </pc:spChg>
        <pc:spChg chg="add mod">
          <ac:chgData name="Mattia Gola" userId="2f8daeaadbb41a94" providerId="LiveId" clId="{D1138BFC-1D93-4E44-BD91-21E5E594049D}" dt="2024-06-12T18:02:15.310" v="693" actId="1076"/>
          <ac:spMkLst>
            <pc:docMk/>
            <pc:sldMk cId="2249452132" sldId="287"/>
            <ac:spMk id="7" creationId="{8327DDC4-299F-B323-A9E2-5E8A861277E8}"/>
          </ac:spMkLst>
        </pc:spChg>
        <pc:spChg chg="del">
          <ac:chgData name="Mattia Gola" userId="2f8daeaadbb41a94" providerId="LiveId" clId="{D1138BFC-1D93-4E44-BD91-21E5E594049D}" dt="2024-06-12T17:51:16.889" v="562" actId="478"/>
          <ac:spMkLst>
            <pc:docMk/>
            <pc:sldMk cId="2249452132" sldId="287"/>
            <ac:spMk id="8" creationId="{8AEFD173-ACB4-4AE1-8502-4B86AFCAAD15}"/>
          </ac:spMkLst>
        </pc:spChg>
        <pc:spChg chg="del">
          <ac:chgData name="Mattia Gola" userId="2f8daeaadbb41a94" providerId="LiveId" clId="{D1138BFC-1D93-4E44-BD91-21E5E594049D}" dt="2024-06-12T17:51:16.889" v="562" actId="478"/>
          <ac:spMkLst>
            <pc:docMk/>
            <pc:sldMk cId="2249452132" sldId="287"/>
            <ac:spMk id="9" creationId="{2929D46B-1E9E-429D-ABFA-296EDF82E1C2}"/>
          </ac:spMkLst>
        </pc:spChg>
        <pc:spChg chg="add mod">
          <ac:chgData name="Mattia Gola" userId="2f8daeaadbb41a94" providerId="LiveId" clId="{D1138BFC-1D93-4E44-BD91-21E5E594049D}" dt="2024-06-12T18:10:38.777" v="732" actId="14100"/>
          <ac:spMkLst>
            <pc:docMk/>
            <pc:sldMk cId="2249452132" sldId="287"/>
            <ac:spMk id="10" creationId="{B7C072A1-0FCD-D974-0801-15AFAAC35CE9}"/>
          </ac:spMkLst>
        </pc:spChg>
        <pc:spChg chg="del">
          <ac:chgData name="Mattia Gola" userId="2f8daeaadbb41a94" providerId="LiveId" clId="{D1138BFC-1D93-4E44-BD91-21E5E594049D}" dt="2024-06-12T17:51:16.889" v="562" actId="478"/>
          <ac:spMkLst>
            <pc:docMk/>
            <pc:sldMk cId="2249452132" sldId="287"/>
            <ac:spMk id="11" creationId="{92155F5C-357E-401C-9A62-EDDA6A4DF018}"/>
          </ac:spMkLst>
        </pc:spChg>
        <pc:spChg chg="add del mod">
          <ac:chgData name="Mattia Gola" userId="2f8daeaadbb41a94" providerId="LiveId" clId="{D1138BFC-1D93-4E44-BD91-21E5E594049D}" dt="2024-06-12T17:59:09.697" v="685" actId="478"/>
          <ac:spMkLst>
            <pc:docMk/>
            <pc:sldMk cId="2249452132" sldId="287"/>
            <ac:spMk id="12" creationId="{23B624A5-1143-E94F-6BF4-B8AF9BFF8706}"/>
          </ac:spMkLst>
        </pc:spChg>
        <pc:spChg chg="del">
          <ac:chgData name="Mattia Gola" userId="2f8daeaadbb41a94" providerId="LiveId" clId="{D1138BFC-1D93-4E44-BD91-21E5E594049D}" dt="2024-06-12T17:51:16.889" v="562" actId="478"/>
          <ac:spMkLst>
            <pc:docMk/>
            <pc:sldMk cId="2249452132" sldId="287"/>
            <ac:spMk id="13" creationId="{2AD9DD60-ABF8-4A8B-99DE-96F4D03E26D6}"/>
          </ac:spMkLst>
        </pc:spChg>
        <pc:spChg chg="add mod">
          <ac:chgData name="Mattia Gola" userId="2f8daeaadbb41a94" providerId="LiveId" clId="{D1138BFC-1D93-4E44-BD91-21E5E594049D}" dt="2024-06-12T18:10:51.973" v="733" actId="207"/>
          <ac:spMkLst>
            <pc:docMk/>
            <pc:sldMk cId="2249452132" sldId="287"/>
            <ac:spMk id="15" creationId="{1A7B627F-3D17-90B5-7587-09BF5EAFB6A6}"/>
          </ac:spMkLst>
        </pc:spChg>
        <pc:spChg chg="add del">
          <ac:chgData name="Mattia Gola" userId="2f8daeaadbb41a94" providerId="LiveId" clId="{D1138BFC-1D93-4E44-BD91-21E5E594049D}" dt="2024-06-12T18:10:23.028" v="729" actId="478"/>
          <ac:spMkLst>
            <pc:docMk/>
            <pc:sldMk cId="2249452132" sldId="287"/>
            <ac:spMk id="17" creationId="{B6D41E37-9714-AC8D-6E97-11302260714E}"/>
          </ac:spMkLst>
        </pc:spChg>
      </pc:sldChg>
      <pc:sldChg chg="addSp delSp modSp add mod">
        <pc:chgData name="Mattia Gola" userId="2f8daeaadbb41a94" providerId="LiveId" clId="{D1138BFC-1D93-4E44-BD91-21E5E594049D}" dt="2024-06-12T17:42:23.949" v="452" actId="1076"/>
        <pc:sldMkLst>
          <pc:docMk/>
          <pc:sldMk cId="3024487190" sldId="288"/>
        </pc:sldMkLst>
        <pc:spChg chg="add mod">
          <ac:chgData name="Mattia Gola" userId="2f8daeaadbb41a94" providerId="LiveId" clId="{D1138BFC-1D93-4E44-BD91-21E5E594049D}" dt="2024-06-12T17:37:33.466" v="331" actId="1076"/>
          <ac:spMkLst>
            <pc:docMk/>
            <pc:sldMk cId="3024487190" sldId="288"/>
            <ac:spMk id="6" creationId="{05971FB8-0B85-BB3B-B7FF-FABEC675C01D}"/>
          </ac:spMkLst>
        </pc:spChg>
        <pc:spChg chg="add mod">
          <ac:chgData name="Mattia Gola" userId="2f8daeaadbb41a94" providerId="LiveId" clId="{D1138BFC-1D93-4E44-BD91-21E5E594049D}" dt="2024-06-12T17:37:37.077" v="332" actId="1076"/>
          <ac:spMkLst>
            <pc:docMk/>
            <pc:sldMk cId="3024487190" sldId="288"/>
            <ac:spMk id="7" creationId="{28EE2A1D-A85A-C1BD-7194-9C0D37E6A007}"/>
          </ac:spMkLst>
        </pc:spChg>
        <pc:spChg chg="add mod">
          <ac:chgData name="Mattia Gola" userId="2f8daeaadbb41a94" providerId="LiveId" clId="{D1138BFC-1D93-4E44-BD91-21E5E594049D}" dt="2024-06-12T17:42:23.949" v="452" actId="1076"/>
          <ac:spMkLst>
            <pc:docMk/>
            <pc:sldMk cId="3024487190" sldId="288"/>
            <ac:spMk id="8" creationId="{E138CC57-7857-B78D-440D-780C97040BEF}"/>
          </ac:spMkLst>
        </pc:spChg>
        <pc:spChg chg="add mod">
          <ac:chgData name="Mattia Gola" userId="2f8daeaadbb41a94" providerId="LiveId" clId="{D1138BFC-1D93-4E44-BD91-21E5E594049D}" dt="2024-06-12T17:42:20.814" v="451" actId="1076"/>
          <ac:spMkLst>
            <pc:docMk/>
            <pc:sldMk cId="3024487190" sldId="288"/>
            <ac:spMk id="9" creationId="{4735DFA3-42DA-2821-E966-336F865B9CA2}"/>
          </ac:spMkLst>
        </pc:spChg>
        <pc:spChg chg="mod">
          <ac:chgData name="Mattia Gola" userId="2f8daeaadbb41a94" providerId="LiveId" clId="{D1138BFC-1D93-4E44-BD91-21E5E594049D}" dt="2024-06-12T17:32:33.739" v="114" actId="20577"/>
          <ac:spMkLst>
            <pc:docMk/>
            <pc:sldMk cId="3024487190" sldId="288"/>
            <ac:spMk id="146" creationId="{00000000-0000-0000-0000-000000000000}"/>
          </ac:spMkLst>
        </pc:spChg>
        <pc:graphicFrameChg chg="del">
          <ac:chgData name="Mattia Gola" userId="2f8daeaadbb41a94" providerId="LiveId" clId="{D1138BFC-1D93-4E44-BD91-21E5E594049D}" dt="2024-06-12T17:32:36.590" v="115" actId="478"/>
          <ac:graphicFrameMkLst>
            <pc:docMk/>
            <pc:sldMk cId="3024487190" sldId="288"/>
            <ac:graphicFrameMk id="2" creationId="{28BB5CC7-BB7A-CBDA-2841-F61C788A7E44}"/>
          </ac:graphicFrameMkLst>
        </pc:graphicFrameChg>
        <pc:picChg chg="del">
          <ac:chgData name="Mattia Gola" userId="2f8daeaadbb41a94" providerId="LiveId" clId="{D1138BFC-1D93-4E44-BD91-21E5E594049D}" dt="2024-06-12T17:32:39.845" v="116" actId="478"/>
          <ac:picMkLst>
            <pc:docMk/>
            <pc:sldMk cId="3024487190" sldId="288"/>
            <ac:picMk id="4" creationId="{B2C0AC0D-19CF-36CF-D87B-A84070DE7F66}"/>
          </ac:picMkLst>
        </pc:picChg>
        <pc:picChg chg="add mod">
          <ac:chgData name="Mattia Gola" userId="2f8daeaadbb41a94" providerId="LiveId" clId="{D1138BFC-1D93-4E44-BD91-21E5E594049D}" dt="2024-06-12T17:37:27.411" v="329" actId="1076"/>
          <ac:picMkLst>
            <pc:docMk/>
            <pc:sldMk cId="3024487190" sldId="288"/>
            <ac:picMk id="5" creationId="{5CCD0370-32A8-3FA3-0B58-0AF10E4A0C9F}"/>
          </ac:picMkLst>
        </pc:picChg>
        <pc:picChg chg="del">
          <ac:chgData name="Mattia Gola" userId="2f8daeaadbb41a94" providerId="LiveId" clId="{D1138BFC-1D93-4E44-BD91-21E5E594049D}" dt="2024-06-12T17:32:39.845" v="116" actId="478"/>
          <ac:picMkLst>
            <pc:docMk/>
            <pc:sldMk cId="3024487190" sldId="288"/>
            <ac:picMk id="1026" creationId="{BF0990BC-862B-E19B-026E-BAB743E97847}"/>
          </ac:picMkLst>
        </pc:picChg>
        <pc:picChg chg="del">
          <ac:chgData name="Mattia Gola" userId="2f8daeaadbb41a94" providerId="LiveId" clId="{D1138BFC-1D93-4E44-BD91-21E5E594049D}" dt="2024-06-12T17:32:39.845" v="116" actId="478"/>
          <ac:picMkLst>
            <pc:docMk/>
            <pc:sldMk cId="3024487190" sldId="288"/>
            <ac:picMk id="1028" creationId="{0E0796D7-CBD7-7732-8432-AF8DD73F2CB2}"/>
          </ac:picMkLst>
        </pc:picChg>
        <pc:picChg chg="del">
          <ac:chgData name="Mattia Gola" userId="2f8daeaadbb41a94" providerId="LiveId" clId="{D1138BFC-1D93-4E44-BD91-21E5E594049D}" dt="2024-06-12T17:32:39.845" v="116" actId="478"/>
          <ac:picMkLst>
            <pc:docMk/>
            <pc:sldMk cId="3024487190" sldId="288"/>
            <ac:picMk id="1030" creationId="{821D453D-B625-3ECD-B327-86E5746B61CB}"/>
          </ac:picMkLst>
        </pc:picChg>
      </pc:sldChg>
      <pc:sldChg chg="delSp modSp add mod">
        <pc:chgData name="Mattia Gola" userId="2f8daeaadbb41a94" providerId="LiveId" clId="{D1138BFC-1D93-4E44-BD91-21E5E594049D}" dt="2024-06-12T18:36:25.638" v="982" actId="1036"/>
        <pc:sldMkLst>
          <pc:docMk/>
          <pc:sldMk cId="2558379841" sldId="289"/>
        </pc:sldMkLst>
        <pc:spChg chg="del">
          <ac:chgData name="Mattia Gola" userId="2f8daeaadbb41a94" providerId="LiveId" clId="{D1138BFC-1D93-4E44-BD91-21E5E594049D}" dt="2024-06-12T17:47:19.298" v="515" actId="478"/>
          <ac:spMkLst>
            <pc:docMk/>
            <pc:sldMk cId="2558379841" sldId="289"/>
            <ac:spMk id="3" creationId="{F98A5F59-B188-2FD2-A636-09682AD5A86F}"/>
          </ac:spMkLst>
        </pc:spChg>
        <pc:spChg chg="mod">
          <ac:chgData name="Mattia Gola" userId="2f8daeaadbb41a94" providerId="LiveId" clId="{D1138BFC-1D93-4E44-BD91-21E5E594049D}" dt="2024-06-12T18:36:25.638" v="982" actId="1036"/>
          <ac:spMkLst>
            <pc:docMk/>
            <pc:sldMk cId="2558379841" sldId="289"/>
            <ac:spMk id="4" creationId="{39F9D825-3216-64ED-77C1-B5FE4DBF7AF3}"/>
          </ac:spMkLst>
        </pc:spChg>
        <pc:spChg chg="del">
          <ac:chgData name="Mattia Gola" userId="2f8daeaadbb41a94" providerId="LiveId" clId="{D1138BFC-1D93-4E44-BD91-21E5E594049D}" dt="2024-06-12T17:47:16.380" v="514" actId="478"/>
          <ac:spMkLst>
            <pc:docMk/>
            <pc:sldMk cId="2558379841" sldId="289"/>
            <ac:spMk id="6" creationId="{3DEAACEF-DEE1-741C-EF7A-1AA9387683E3}"/>
          </ac:spMkLst>
        </pc:spChg>
        <pc:spChg chg="mod">
          <ac:chgData name="Mattia Gola" userId="2f8daeaadbb41a94" providerId="LiveId" clId="{D1138BFC-1D93-4E44-BD91-21E5E594049D}" dt="2024-06-12T17:47:31.097" v="527" actId="20577"/>
          <ac:spMkLst>
            <pc:docMk/>
            <pc:sldMk cId="2558379841" sldId="289"/>
            <ac:spMk id="166" creationId="{00000000-0000-0000-0000-000000000000}"/>
          </ac:spMkLst>
        </pc:spChg>
      </pc:sldChg>
      <pc:sldChg chg="addSp delSp modSp add mod">
        <pc:chgData name="Mattia Gola" userId="2f8daeaadbb41a94" providerId="LiveId" clId="{D1138BFC-1D93-4E44-BD91-21E5E594049D}" dt="2024-06-12T18:16:58.463" v="772" actId="1076"/>
        <pc:sldMkLst>
          <pc:docMk/>
          <pc:sldMk cId="1812903368" sldId="290"/>
        </pc:sldMkLst>
        <pc:spChg chg="add mod">
          <ac:chgData name="Mattia Gola" userId="2f8daeaadbb41a94" providerId="LiveId" clId="{D1138BFC-1D93-4E44-BD91-21E5E594049D}" dt="2024-06-12T18:16:58.463" v="772" actId="1076"/>
          <ac:spMkLst>
            <pc:docMk/>
            <pc:sldMk cId="1812903368" sldId="290"/>
            <ac:spMk id="6" creationId="{40DE916B-2BC9-6DF3-0125-4D2BC4192559}"/>
          </ac:spMkLst>
        </pc:spChg>
        <pc:spChg chg="del">
          <ac:chgData name="Mattia Gola" userId="2f8daeaadbb41a94" providerId="LiveId" clId="{D1138BFC-1D93-4E44-BD91-21E5E594049D}" dt="2024-06-12T18:10:55.126" v="734" actId="478"/>
          <ac:spMkLst>
            <pc:docMk/>
            <pc:sldMk cId="1812903368" sldId="290"/>
            <ac:spMk id="7" creationId="{8327DDC4-299F-B323-A9E2-5E8A861277E8}"/>
          </ac:spMkLst>
        </pc:spChg>
        <pc:spChg chg="del">
          <ac:chgData name="Mattia Gola" userId="2f8daeaadbb41a94" providerId="LiveId" clId="{D1138BFC-1D93-4E44-BD91-21E5E594049D}" dt="2024-06-12T18:11:00.422" v="736" actId="478"/>
          <ac:spMkLst>
            <pc:docMk/>
            <pc:sldMk cId="1812903368" sldId="290"/>
            <ac:spMk id="10" creationId="{B7C072A1-0FCD-D974-0801-15AFAAC35CE9}"/>
          </ac:spMkLst>
        </pc:spChg>
        <pc:spChg chg="del">
          <ac:chgData name="Mattia Gola" userId="2f8daeaadbb41a94" providerId="LiveId" clId="{D1138BFC-1D93-4E44-BD91-21E5E594049D}" dt="2024-06-12T18:10:57.850" v="735" actId="478"/>
          <ac:spMkLst>
            <pc:docMk/>
            <pc:sldMk cId="1812903368" sldId="290"/>
            <ac:spMk id="15" creationId="{1A7B627F-3D17-90B5-7587-09BF5EAFB6A6}"/>
          </ac:spMkLst>
        </pc:spChg>
        <pc:spChg chg="mod">
          <ac:chgData name="Mattia Gola" userId="2f8daeaadbb41a94" providerId="LiveId" clId="{D1138BFC-1D93-4E44-BD91-21E5E594049D}" dt="2024-06-12T18:13:43.162" v="754" actId="20577"/>
          <ac:spMkLst>
            <pc:docMk/>
            <pc:sldMk cId="1812903368" sldId="290"/>
            <ac:spMk id="17" creationId="{B6D41E37-9714-AC8D-6E97-11302260714E}"/>
          </ac:spMkLst>
        </pc:spChg>
        <pc:picChg chg="add mod">
          <ac:chgData name="Mattia Gola" userId="2f8daeaadbb41a94" providerId="LiveId" clId="{D1138BFC-1D93-4E44-BD91-21E5E594049D}" dt="2024-06-12T18:13:51.274" v="757" actId="1076"/>
          <ac:picMkLst>
            <pc:docMk/>
            <pc:sldMk cId="1812903368" sldId="290"/>
            <ac:picMk id="4" creationId="{54AA26A9-B8B2-3957-A246-CEB95065C7E2}"/>
          </ac:picMkLst>
        </pc:picChg>
      </pc:sldChg>
      <pc:sldChg chg="addSp delSp modSp add mod">
        <pc:chgData name="Mattia Gola" userId="2f8daeaadbb41a94" providerId="LiveId" clId="{D1138BFC-1D93-4E44-BD91-21E5E594049D}" dt="2024-06-12T18:45:27.145" v="1184" actId="478"/>
        <pc:sldMkLst>
          <pc:docMk/>
          <pc:sldMk cId="530217824" sldId="291"/>
        </pc:sldMkLst>
        <pc:spChg chg="mod">
          <ac:chgData name="Mattia Gola" userId="2f8daeaadbb41a94" providerId="LiveId" clId="{D1138BFC-1D93-4E44-BD91-21E5E594049D}" dt="2024-06-12T18:22:26.284" v="874" actId="20577"/>
          <ac:spMkLst>
            <pc:docMk/>
            <pc:sldMk cId="530217824" sldId="291"/>
            <ac:spMk id="2" creationId="{5DE66C3B-4C1F-0D2C-633B-FF896660D896}"/>
          </ac:spMkLst>
        </pc:spChg>
        <pc:spChg chg="add del mod">
          <ac:chgData name="Mattia Gola" userId="2f8daeaadbb41a94" providerId="LiveId" clId="{D1138BFC-1D93-4E44-BD91-21E5E594049D}" dt="2024-06-12T18:19:58.857" v="818" actId="478"/>
          <ac:spMkLst>
            <pc:docMk/>
            <pc:sldMk cId="530217824" sldId="291"/>
            <ac:spMk id="5" creationId="{0733740E-EAC2-4919-C7EA-18910749987C}"/>
          </ac:spMkLst>
        </pc:spChg>
        <pc:spChg chg="del">
          <ac:chgData name="Mattia Gola" userId="2f8daeaadbb41a94" providerId="LiveId" clId="{D1138BFC-1D93-4E44-BD91-21E5E594049D}" dt="2024-06-12T18:18:20.999" v="799" actId="478"/>
          <ac:spMkLst>
            <pc:docMk/>
            <pc:sldMk cId="530217824" sldId="291"/>
            <ac:spMk id="6" creationId="{40DE916B-2BC9-6DF3-0125-4D2BC4192559}"/>
          </ac:spMkLst>
        </pc:spChg>
        <pc:spChg chg="add mod">
          <ac:chgData name="Mattia Gola" userId="2f8daeaadbb41a94" providerId="LiveId" clId="{D1138BFC-1D93-4E44-BD91-21E5E594049D}" dt="2024-06-12T18:32:22.597" v="957" actId="1076"/>
          <ac:spMkLst>
            <pc:docMk/>
            <pc:sldMk cId="530217824" sldId="291"/>
            <ac:spMk id="8" creationId="{77C679BB-F8E7-6AE5-8426-D054E655CEDC}"/>
          </ac:spMkLst>
        </pc:spChg>
        <pc:spChg chg="add mod">
          <ac:chgData name="Mattia Gola" userId="2f8daeaadbb41a94" providerId="LiveId" clId="{D1138BFC-1D93-4E44-BD91-21E5E594049D}" dt="2024-06-12T18:32:57.101" v="968" actId="403"/>
          <ac:spMkLst>
            <pc:docMk/>
            <pc:sldMk cId="530217824" sldId="291"/>
            <ac:spMk id="12" creationId="{14C37ADA-D3F2-0F45-E7A7-7ACD74031775}"/>
          </ac:spMkLst>
        </pc:spChg>
        <pc:spChg chg="del">
          <ac:chgData name="Mattia Gola" userId="2f8daeaadbb41a94" providerId="LiveId" clId="{D1138BFC-1D93-4E44-BD91-21E5E594049D}" dt="2024-06-12T18:18:20.999" v="799" actId="478"/>
          <ac:spMkLst>
            <pc:docMk/>
            <pc:sldMk cId="530217824" sldId="291"/>
            <ac:spMk id="17" creationId="{B6D41E37-9714-AC8D-6E97-11302260714E}"/>
          </ac:spMkLst>
        </pc:spChg>
        <pc:picChg chg="del">
          <ac:chgData name="Mattia Gola" userId="2f8daeaadbb41a94" providerId="LiveId" clId="{D1138BFC-1D93-4E44-BD91-21E5E594049D}" dt="2024-06-12T18:18:20.999" v="799" actId="478"/>
          <ac:picMkLst>
            <pc:docMk/>
            <pc:sldMk cId="530217824" sldId="291"/>
            <ac:picMk id="4" creationId="{54AA26A9-B8B2-3957-A246-CEB95065C7E2}"/>
          </ac:picMkLst>
        </pc:picChg>
        <pc:picChg chg="add mod">
          <ac:chgData name="Mattia Gola" userId="2f8daeaadbb41a94" providerId="LiveId" clId="{D1138BFC-1D93-4E44-BD91-21E5E594049D}" dt="2024-06-12T18:32:25.283" v="958" actId="1076"/>
          <ac:picMkLst>
            <pc:docMk/>
            <pc:sldMk cId="530217824" sldId="291"/>
            <ac:picMk id="10" creationId="{1B5568F3-6800-79EE-2E5C-1ACAA5B35D18}"/>
          </ac:picMkLst>
        </pc:picChg>
        <pc:picChg chg="add del">
          <ac:chgData name="Mattia Gola" userId="2f8daeaadbb41a94" providerId="LiveId" clId="{D1138BFC-1D93-4E44-BD91-21E5E594049D}" dt="2024-06-12T18:45:27.145" v="1184" actId="478"/>
          <ac:picMkLst>
            <pc:docMk/>
            <pc:sldMk cId="530217824" sldId="291"/>
            <ac:picMk id="14" creationId="{8C8FBB00-A4D0-350E-6CFD-B872E2BB434D}"/>
          </ac:picMkLst>
        </pc:picChg>
      </pc:sldChg>
      <pc:sldChg chg="addSp delSp modSp add mod">
        <pc:chgData name="Mattia Gola" userId="2f8daeaadbb41a94" providerId="LiveId" clId="{D1138BFC-1D93-4E44-BD91-21E5E594049D}" dt="2024-06-12T18:45:09.171" v="1183" actId="20577"/>
        <pc:sldMkLst>
          <pc:docMk/>
          <pc:sldMk cId="1505223533" sldId="292"/>
        </pc:sldMkLst>
        <pc:spChg chg="mod">
          <ac:chgData name="Mattia Gola" userId="2f8daeaadbb41a94" providerId="LiveId" clId="{D1138BFC-1D93-4E44-BD91-21E5E594049D}" dt="2024-06-12T18:42:38.906" v="1007" actId="20577"/>
          <ac:spMkLst>
            <pc:docMk/>
            <pc:sldMk cId="1505223533" sldId="292"/>
            <ac:spMk id="2" creationId="{5DE66C3B-4C1F-0D2C-633B-FF896660D896}"/>
          </ac:spMkLst>
        </pc:spChg>
        <pc:spChg chg="add mod">
          <ac:chgData name="Mattia Gola" userId="2f8daeaadbb41a94" providerId="LiveId" clId="{D1138BFC-1D93-4E44-BD91-21E5E594049D}" dt="2024-06-12T18:44:34.148" v="1129" actId="20577"/>
          <ac:spMkLst>
            <pc:docMk/>
            <pc:sldMk cId="1505223533" sldId="292"/>
            <ac:spMk id="5" creationId="{6E1FAF32-A8EA-8A04-C644-3588728B994B}"/>
          </ac:spMkLst>
        </pc:spChg>
        <pc:spChg chg="add mod">
          <ac:chgData name="Mattia Gola" userId="2f8daeaadbb41a94" providerId="LiveId" clId="{D1138BFC-1D93-4E44-BD91-21E5E594049D}" dt="2024-06-12T18:45:09.171" v="1183" actId="20577"/>
          <ac:spMkLst>
            <pc:docMk/>
            <pc:sldMk cId="1505223533" sldId="292"/>
            <ac:spMk id="6" creationId="{8B0DA09A-ED31-916C-D881-E31066B6CB72}"/>
          </ac:spMkLst>
        </pc:spChg>
        <pc:spChg chg="del">
          <ac:chgData name="Mattia Gola" userId="2f8daeaadbb41a94" providerId="LiveId" clId="{D1138BFC-1D93-4E44-BD91-21E5E594049D}" dt="2024-06-12T18:42:22.845" v="987" actId="478"/>
          <ac:spMkLst>
            <pc:docMk/>
            <pc:sldMk cId="1505223533" sldId="292"/>
            <ac:spMk id="8" creationId="{77C679BB-F8E7-6AE5-8426-D054E655CEDC}"/>
          </ac:spMkLst>
        </pc:spChg>
        <pc:spChg chg="del">
          <ac:chgData name="Mattia Gola" userId="2f8daeaadbb41a94" providerId="LiveId" clId="{D1138BFC-1D93-4E44-BD91-21E5E594049D}" dt="2024-06-12T18:42:27.023" v="989" actId="478"/>
          <ac:spMkLst>
            <pc:docMk/>
            <pc:sldMk cId="1505223533" sldId="292"/>
            <ac:spMk id="12" creationId="{14C37ADA-D3F2-0F45-E7A7-7ACD74031775}"/>
          </ac:spMkLst>
        </pc:spChg>
        <pc:picChg chg="add mod">
          <ac:chgData name="Mattia Gola" userId="2f8daeaadbb41a94" providerId="LiveId" clId="{D1138BFC-1D93-4E44-BD91-21E5E594049D}" dt="2024-06-12T18:44:07.597" v="1057" actId="1076"/>
          <ac:picMkLst>
            <pc:docMk/>
            <pc:sldMk cId="1505223533" sldId="292"/>
            <ac:picMk id="4" creationId="{A61396E9-A01E-FC0F-8191-44EAC2364667}"/>
          </ac:picMkLst>
        </pc:picChg>
        <pc:picChg chg="del">
          <ac:chgData name="Mattia Gola" userId="2f8daeaadbb41a94" providerId="LiveId" clId="{D1138BFC-1D93-4E44-BD91-21E5E594049D}" dt="2024-06-12T18:42:24.937" v="988" actId="478"/>
          <ac:picMkLst>
            <pc:docMk/>
            <pc:sldMk cId="1505223533" sldId="292"/>
            <ac:picMk id="10" creationId="{1B5568F3-6800-79EE-2E5C-1ACAA5B35D18}"/>
          </ac:picMkLst>
        </pc:picChg>
        <pc:picChg chg="mod">
          <ac:chgData name="Mattia Gola" userId="2f8daeaadbb41a94" providerId="LiveId" clId="{D1138BFC-1D93-4E44-BD91-21E5E594049D}" dt="2024-06-12T18:43:40.013" v="1012" actId="1076"/>
          <ac:picMkLst>
            <pc:docMk/>
            <pc:sldMk cId="1505223533" sldId="292"/>
            <ac:picMk id="14" creationId="{8C8FBB00-A4D0-350E-6CFD-B872E2BB434D}"/>
          </ac:picMkLst>
        </pc:picChg>
      </pc:sldChg>
      <pc:sldChg chg="addSp delSp modSp add mod">
        <pc:chgData name="Mattia Gola" userId="2f8daeaadbb41a94" providerId="LiveId" clId="{D1138BFC-1D93-4E44-BD91-21E5E594049D}" dt="2024-06-12T18:49:27.756" v="1327" actId="1076"/>
        <pc:sldMkLst>
          <pc:docMk/>
          <pc:sldMk cId="1406331895" sldId="293"/>
        </pc:sldMkLst>
        <pc:spChg chg="mod">
          <ac:chgData name="Mattia Gola" userId="2f8daeaadbb41a94" providerId="LiveId" clId="{D1138BFC-1D93-4E44-BD91-21E5E594049D}" dt="2024-06-12T18:47:55.060" v="1306" actId="20577"/>
          <ac:spMkLst>
            <pc:docMk/>
            <pc:sldMk cId="1406331895" sldId="293"/>
            <ac:spMk id="2" creationId="{5DE66C3B-4C1F-0D2C-633B-FF896660D896}"/>
          </ac:spMkLst>
        </pc:spChg>
        <pc:spChg chg="add del mod">
          <ac:chgData name="Mattia Gola" userId="2f8daeaadbb41a94" providerId="LiveId" clId="{D1138BFC-1D93-4E44-BD91-21E5E594049D}" dt="2024-06-12T18:47:59.766" v="1307" actId="478"/>
          <ac:spMkLst>
            <pc:docMk/>
            <pc:sldMk cId="1406331895" sldId="293"/>
            <ac:spMk id="3" creationId="{066C825D-53DC-B0E3-9468-6B9C1164789F}"/>
          </ac:spMkLst>
        </pc:spChg>
        <pc:spChg chg="add mod">
          <ac:chgData name="Mattia Gola" userId="2f8daeaadbb41a94" providerId="LiveId" clId="{D1138BFC-1D93-4E44-BD91-21E5E594049D}" dt="2024-06-12T18:49:27.756" v="1327" actId="1076"/>
          <ac:spMkLst>
            <pc:docMk/>
            <pc:sldMk cId="1406331895" sldId="293"/>
            <ac:spMk id="5" creationId="{37E66DAE-AE83-F109-3DD5-C7361E16B4F1}"/>
          </ac:spMkLst>
        </pc:spChg>
        <pc:spChg chg="mod">
          <ac:chgData name="Mattia Gola" userId="2f8daeaadbb41a94" providerId="LiveId" clId="{D1138BFC-1D93-4E44-BD91-21E5E594049D}" dt="2024-06-12T18:49:23.150" v="1326" actId="113"/>
          <ac:spMkLst>
            <pc:docMk/>
            <pc:sldMk cId="1406331895" sldId="293"/>
            <ac:spMk id="7" creationId="{8327DDC4-299F-B323-A9E2-5E8A861277E8}"/>
          </ac:spMkLst>
        </pc:spChg>
        <pc:spChg chg="del">
          <ac:chgData name="Mattia Gola" userId="2f8daeaadbb41a94" providerId="LiveId" clId="{D1138BFC-1D93-4E44-BD91-21E5E594049D}" dt="2024-06-12T18:45:58.153" v="1186" actId="478"/>
          <ac:spMkLst>
            <pc:docMk/>
            <pc:sldMk cId="1406331895" sldId="293"/>
            <ac:spMk id="10" creationId="{B7C072A1-0FCD-D974-0801-15AFAAC35CE9}"/>
          </ac:spMkLst>
        </pc:spChg>
        <pc:spChg chg="del">
          <ac:chgData name="Mattia Gola" userId="2f8daeaadbb41a94" providerId="LiveId" clId="{D1138BFC-1D93-4E44-BD91-21E5E594049D}" dt="2024-06-12T18:46:00.238" v="1187" actId="478"/>
          <ac:spMkLst>
            <pc:docMk/>
            <pc:sldMk cId="1406331895" sldId="293"/>
            <ac:spMk id="15" creationId="{1A7B627F-3D17-90B5-7587-09BF5EAFB6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7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47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390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341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33308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2">
            <a:alphaModFix/>
          </a:blip>
          <a:srcRect/>
          <a:stretch/>
        </p:blipFill>
        <p:spPr>
          <a:xfrm>
            <a:off x="288926" y="157158"/>
            <a:ext cx="2905416" cy="873130"/>
          </a:xfrm>
          <a:prstGeom prst="rect">
            <a:avLst/>
          </a:prstGeom>
          <a:noFill/>
          <a:ln>
            <a:noFill/>
          </a:ln>
        </p:spPr>
      </p:pic>
      <p:grpSp>
        <p:nvGrpSpPr>
          <p:cNvPr id="17" name="Google Shape;17;p19"/>
          <p:cNvGrpSpPr/>
          <p:nvPr/>
        </p:nvGrpSpPr>
        <p:grpSpPr>
          <a:xfrm>
            <a:off x="1961199" y="6297451"/>
            <a:ext cx="8554401" cy="482922"/>
            <a:chOff x="1595439" y="6165854"/>
            <a:chExt cx="8964614" cy="534988"/>
          </a:xfrm>
        </p:grpSpPr>
        <p:pic>
          <p:nvPicPr>
            <p:cNvPr id="18" name="Google Shape;18;p19"/>
            <p:cNvPicPr preferRelativeResize="0"/>
            <p:nvPr/>
          </p:nvPicPr>
          <p:blipFill rotWithShape="1">
            <a:blip r:embed="rId3">
              <a:alphaModFix/>
            </a:blip>
            <a:srcRect/>
            <a:stretch/>
          </p:blipFill>
          <p:spPr>
            <a:xfrm>
              <a:off x="1595439" y="6188080"/>
              <a:ext cx="531812" cy="511175"/>
            </a:xfrm>
            <a:prstGeom prst="rect">
              <a:avLst/>
            </a:prstGeom>
            <a:noFill/>
            <a:ln>
              <a:noFill/>
            </a:ln>
          </p:spPr>
        </p:pic>
        <p:pic>
          <p:nvPicPr>
            <p:cNvPr id="19" name="Google Shape;19;p19"/>
            <p:cNvPicPr preferRelativeResize="0"/>
            <p:nvPr/>
          </p:nvPicPr>
          <p:blipFill rotWithShape="1">
            <a:blip r:embed="rId4">
              <a:alphaModFix/>
            </a:blip>
            <a:srcRect/>
            <a:stretch/>
          </p:blipFill>
          <p:spPr>
            <a:xfrm>
              <a:off x="2243139" y="6188080"/>
              <a:ext cx="531812" cy="511175"/>
            </a:xfrm>
            <a:prstGeom prst="rect">
              <a:avLst/>
            </a:prstGeom>
            <a:noFill/>
            <a:ln>
              <a:noFill/>
            </a:ln>
          </p:spPr>
        </p:pic>
        <p:pic>
          <p:nvPicPr>
            <p:cNvPr id="20" name="Google Shape;20;p19"/>
            <p:cNvPicPr preferRelativeResize="0"/>
            <p:nvPr/>
          </p:nvPicPr>
          <p:blipFill rotWithShape="1">
            <a:blip r:embed="rId5">
              <a:alphaModFix/>
            </a:blip>
            <a:srcRect/>
            <a:stretch/>
          </p:blipFill>
          <p:spPr>
            <a:xfrm>
              <a:off x="2898777" y="6192839"/>
              <a:ext cx="527051" cy="506412"/>
            </a:xfrm>
            <a:prstGeom prst="rect">
              <a:avLst/>
            </a:prstGeom>
            <a:noFill/>
            <a:ln>
              <a:noFill/>
            </a:ln>
          </p:spPr>
        </p:pic>
        <p:pic>
          <p:nvPicPr>
            <p:cNvPr id="21" name="Google Shape;21;p19"/>
            <p:cNvPicPr preferRelativeResize="0"/>
            <p:nvPr/>
          </p:nvPicPr>
          <p:blipFill rotWithShape="1">
            <a:blip r:embed="rId6">
              <a:alphaModFix/>
            </a:blip>
            <a:srcRect/>
            <a:stretch/>
          </p:blipFill>
          <p:spPr>
            <a:xfrm>
              <a:off x="3546477" y="6194429"/>
              <a:ext cx="527051" cy="506413"/>
            </a:xfrm>
            <a:prstGeom prst="rect">
              <a:avLst/>
            </a:prstGeom>
            <a:noFill/>
            <a:ln>
              <a:noFill/>
            </a:ln>
          </p:spPr>
        </p:pic>
        <p:pic>
          <p:nvPicPr>
            <p:cNvPr id="22" name="Google Shape;22;p19"/>
            <p:cNvPicPr preferRelativeResize="0"/>
            <p:nvPr/>
          </p:nvPicPr>
          <p:blipFill rotWithShape="1">
            <a:blip r:embed="rId7">
              <a:alphaModFix/>
            </a:blip>
            <a:srcRect/>
            <a:stretch/>
          </p:blipFill>
          <p:spPr>
            <a:xfrm>
              <a:off x="4192589" y="6192839"/>
              <a:ext cx="527051" cy="506412"/>
            </a:xfrm>
            <a:prstGeom prst="rect">
              <a:avLst/>
            </a:prstGeom>
            <a:noFill/>
            <a:ln>
              <a:noFill/>
            </a:ln>
          </p:spPr>
        </p:pic>
        <p:pic>
          <p:nvPicPr>
            <p:cNvPr id="23" name="Google Shape;23;p19"/>
            <p:cNvPicPr preferRelativeResize="0"/>
            <p:nvPr/>
          </p:nvPicPr>
          <p:blipFill rotWithShape="1">
            <a:blip r:embed="rId8">
              <a:alphaModFix/>
            </a:blip>
            <a:srcRect/>
            <a:stretch/>
          </p:blipFill>
          <p:spPr>
            <a:xfrm>
              <a:off x="4841877" y="6165854"/>
              <a:ext cx="527051" cy="506413"/>
            </a:xfrm>
            <a:prstGeom prst="rect">
              <a:avLst/>
            </a:prstGeom>
            <a:noFill/>
            <a:ln>
              <a:noFill/>
            </a:ln>
          </p:spPr>
        </p:pic>
        <p:pic>
          <p:nvPicPr>
            <p:cNvPr id="24" name="Google Shape;24;p19"/>
            <p:cNvPicPr preferRelativeResize="0"/>
            <p:nvPr/>
          </p:nvPicPr>
          <p:blipFill rotWithShape="1">
            <a:blip r:embed="rId9">
              <a:alphaModFix/>
            </a:blip>
            <a:srcRect/>
            <a:stretch/>
          </p:blipFill>
          <p:spPr>
            <a:xfrm>
              <a:off x="5489577" y="6165854"/>
              <a:ext cx="527051" cy="506413"/>
            </a:xfrm>
            <a:prstGeom prst="rect">
              <a:avLst/>
            </a:prstGeom>
            <a:noFill/>
            <a:ln>
              <a:noFill/>
            </a:ln>
          </p:spPr>
        </p:pic>
        <p:pic>
          <p:nvPicPr>
            <p:cNvPr id="25" name="Google Shape;25;p19"/>
            <p:cNvPicPr preferRelativeResize="0"/>
            <p:nvPr/>
          </p:nvPicPr>
          <p:blipFill rotWithShape="1">
            <a:blip r:embed="rId10">
              <a:alphaModFix/>
            </a:blip>
            <a:srcRect/>
            <a:stretch/>
          </p:blipFill>
          <p:spPr>
            <a:xfrm>
              <a:off x="6138865" y="6165854"/>
              <a:ext cx="527051" cy="506413"/>
            </a:xfrm>
            <a:prstGeom prst="rect">
              <a:avLst/>
            </a:prstGeom>
            <a:noFill/>
            <a:ln>
              <a:noFill/>
            </a:ln>
          </p:spPr>
        </p:pic>
        <p:pic>
          <p:nvPicPr>
            <p:cNvPr id="26" name="Google Shape;26;p19"/>
            <p:cNvPicPr preferRelativeResize="0"/>
            <p:nvPr/>
          </p:nvPicPr>
          <p:blipFill rotWithShape="1">
            <a:blip r:embed="rId11">
              <a:alphaModFix/>
            </a:blip>
            <a:srcRect/>
            <a:stretch/>
          </p:blipFill>
          <p:spPr>
            <a:xfrm>
              <a:off x="6786565" y="6165854"/>
              <a:ext cx="527051" cy="506413"/>
            </a:xfrm>
            <a:prstGeom prst="rect">
              <a:avLst/>
            </a:prstGeom>
            <a:noFill/>
            <a:ln>
              <a:noFill/>
            </a:ln>
          </p:spPr>
        </p:pic>
        <p:pic>
          <p:nvPicPr>
            <p:cNvPr id="27" name="Google Shape;27;p19"/>
            <p:cNvPicPr preferRelativeResize="0"/>
            <p:nvPr/>
          </p:nvPicPr>
          <p:blipFill rotWithShape="1">
            <a:blip r:embed="rId12">
              <a:alphaModFix/>
            </a:blip>
            <a:srcRect/>
            <a:stretch/>
          </p:blipFill>
          <p:spPr>
            <a:xfrm>
              <a:off x="7434265" y="6165854"/>
              <a:ext cx="527051" cy="506413"/>
            </a:xfrm>
            <a:prstGeom prst="rect">
              <a:avLst/>
            </a:prstGeom>
            <a:noFill/>
            <a:ln>
              <a:noFill/>
            </a:ln>
          </p:spPr>
        </p:pic>
        <p:pic>
          <p:nvPicPr>
            <p:cNvPr id="28" name="Google Shape;28;p19"/>
            <p:cNvPicPr preferRelativeResize="0"/>
            <p:nvPr/>
          </p:nvPicPr>
          <p:blipFill rotWithShape="1">
            <a:blip r:embed="rId13">
              <a:alphaModFix/>
            </a:blip>
            <a:srcRect/>
            <a:stretch/>
          </p:blipFill>
          <p:spPr>
            <a:xfrm>
              <a:off x="8081965" y="6165854"/>
              <a:ext cx="527051" cy="506413"/>
            </a:xfrm>
            <a:prstGeom prst="rect">
              <a:avLst/>
            </a:prstGeom>
            <a:noFill/>
            <a:ln>
              <a:noFill/>
            </a:ln>
          </p:spPr>
        </p:pic>
        <p:pic>
          <p:nvPicPr>
            <p:cNvPr id="29" name="Google Shape;29;p19"/>
            <p:cNvPicPr preferRelativeResize="0"/>
            <p:nvPr/>
          </p:nvPicPr>
          <p:blipFill rotWithShape="1">
            <a:blip r:embed="rId14">
              <a:alphaModFix/>
            </a:blip>
            <a:srcRect/>
            <a:stretch/>
          </p:blipFill>
          <p:spPr>
            <a:xfrm>
              <a:off x="8731251" y="6165854"/>
              <a:ext cx="527051" cy="506413"/>
            </a:xfrm>
            <a:prstGeom prst="rect">
              <a:avLst/>
            </a:prstGeom>
            <a:noFill/>
            <a:ln>
              <a:noFill/>
            </a:ln>
          </p:spPr>
        </p:pic>
        <p:pic>
          <p:nvPicPr>
            <p:cNvPr id="30" name="Google Shape;30;p19"/>
            <p:cNvPicPr preferRelativeResize="0"/>
            <p:nvPr/>
          </p:nvPicPr>
          <p:blipFill rotWithShape="1">
            <a:blip r:embed="rId15">
              <a:alphaModFix/>
            </a:blip>
            <a:srcRect/>
            <a:stretch/>
          </p:blipFill>
          <p:spPr>
            <a:xfrm>
              <a:off x="9378951" y="6165854"/>
              <a:ext cx="527051" cy="506413"/>
            </a:xfrm>
            <a:prstGeom prst="rect">
              <a:avLst/>
            </a:prstGeom>
            <a:noFill/>
            <a:ln>
              <a:noFill/>
            </a:ln>
          </p:spPr>
        </p:pic>
        <p:pic>
          <p:nvPicPr>
            <p:cNvPr id="31" name="Google Shape;31;p19"/>
            <p:cNvPicPr preferRelativeResize="0"/>
            <p:nvPr/>
          </p:nvPicPr>
          <p:blipFill rotWithShape="1">
            <a:blip r:embed="rId16">
              <a:alphaModFix/>
            </a:blip>
            <a:srcRect/>
            <a:stretch/>
          </p:blipFill>
          <p:spPr>
            <a:xfrm>
              <a:off x="10047290" y="6178555"/>
              <a:ext cx="512763" cy="493713"/>
            </a:xfrm>
            <a:prstGeom prst="rect">
              <a:avLst/>
            </a:prstGeom>
            <a:noFill/>
            <a:ln>
              <a:noFill/>
            </a:ln>
          </p:spPr>
        </p:pic>
      </p:grpSp>
      <p:pic>
        <p:nvPicPr>
          <p:cNvPr id="32" name="Google Shape;32;p19" descr="Logo Giudici Gara"/>
          <p:cNvPicPr preferRelativeResize="0"/>
          <p:nvPr/>
        </p:nvPicPr>
        <p:blipFill rotWithShape="1">
          <a:blip r:embed="rId17">
            <a:alphaModFix/>
          </a:blip>
          <a:srcRect/>
          <a:stretch/>
        </p:blipFill>
        <p:spPr>
          <a:xfrm>
            <a:off x="10995017" y="51497"/>
            <a:ext cx="1049529" cy="1030288"/>
          </a:xfrm>
          <a:prstGeom prst="rect">
            <a:avLst/>
          </a:prstGeom>
          <a:noFill/>
          <a:ln>
            <a:noFill/>
          </a:ln>
          <a:effectLst>
            <a:outerShdw dist="50800" sx="1000" sy="1000" algn="ctr" rotWithShape="0">
              <a:srgbClr val="000000">
                <a:alpha val="0"/>
              </a:srgbClr>
            </a:outerShdw>
          </a:effectLst>
        </p:spPr>
      </p:pic>
      <p:grpSp>
        <p:nvGrpSpPr>
          <p:cNvPr id="33" name="Google Shape;33;p19"/>
          <p:cNvGrpSpPr/>
          <p:nvPr/>
        </p:nvGrpSpPr>
        <p:grpSpPr>
          <a:xfrm>
            <a:off x="1348575" y="6316974"/>
            <a:ext cx="620001" cy="529491"/>
            <a:chOff x="6995298" y="755328"/>
            <a:chExt cx="3376594" cy="3315018"/>
          </a:xfrm>
        </p:grpSpPr>
        <p:pic>
          <p:nvPicPr>
            <p:cNvPr id="34" name="Google Shape;34;p19"/>
            <p:cNvPicPr preferRelativeResize="0"/>
            <p:nvPr/>
          </p:nvPicPr>
          <p:blipFill rotWithShape="1">
            <a:blip r:embed="rId18">
              <a:alphaModFix/>
            </a:blip>
            <a:srcRect l="29713" r="27974" b="48441"/>
            <a:stretch/>
          </p:blipFill>
          <p:spPr>
            <a:xfrm>
              <a:off x="7666313" y="755328"/>
              <a:ext cx="2222270" cy="2673672"/>
            </a:xfrm>
            <a:prstGeom prst="rect">
              <a:avLst/>
            </a:prstGeom>
            <a:noFill/>
            <a:ln>
              <a:noFill/>
            </a:ln>
          </p:spPr>
        </p:pic>
        <p:sp>
          <p:nvSpPr>
            <p:cNvPr id="35" name="Google Shape;35;p19"/>
            <p:cNvSpPr/>
            <p:nvPr/>
          </p:nvSpPr>
          <p:spPr>
            <a:xfrm rot="1837068">
              <a:off x="7012436" y="3018100"/>
              <a:ext cx="1943100" cy="59919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9"/>
            <p:cNvSpPr/>
            <p:nvPr/>
          </p:nvSpPr>
          <p:spPr>
            <a:xfrm rot="3629693">
              <a:off x="9325985" y="2568694"/>
              <a:ext cx="548418" cy="146303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4"/>
        <p:cNvGrpSpPr/>
        <p:nvPr/>
      </p:nvGrpSpPr>
      <p:grpSpPr>
        <a:xfrm>
          <a:off x="0" y="0"/>
          <a:ext cx="0" cy="0"/>
          <a:chOff x="0" y="0"/>
          <a:chExt cx="0" cy="0"/>
        </a:xfrm>
      </p:grpSpPr>
      <p:sp>
        <p:nvSpPr>
          <p:cNvPr id="95" name="Google Shape;9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0"/>
        <p:cNvGrpSpPr/>
        <p:nvPr/>
      </p:nvGrpSpPr>
      <p:grpSpPr>
        <a:xfrm>
          <a:off x="0" y="0"/>
          <a:ext cx="0" cy="0"/>
          <a:chOff x="0" y="0"/>
          <a:chExt cx="0" cy="0"/>
        </a:xfrm>
      </p:grpSpPr>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a:spLocks noGrp="1"/>
          </p:cNvSpPr>
          <p:nvPr>
            <p:ph type="pic" idx="2"/>
          </p:nvPr>
        </p:nvSpPr>
        <p:spPr>
          <a:xfrm>
            <a:off x="5183188" y="987425"/>
            <a:ext cx="6172200" cy="4873625"/>
          </a:xfrm>
          <a:prstGeom prst="rect">
            <a:avLst/>
          </a:prstGeom>
          <a:noFill/>
          <a:ln>
            <a:noFill/>
          </a:ln>
        </p:spPr>
      </p:sp>
      <p:sp>
        <p:nvSpPr>
          <p:cNvPr id="84" name="Google Shape;8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isi.org/federazione/federazione-agenda-degli-sport-invernal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
          <p:cNvSpPr/>
          <p:nvPr/>
        </p:nvSpPr>
        <p:spPr>
          <a:xfrm>
            <a:off x="2303929" y="155980"/>
            <a:ext cx="7584141"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it-IT" sz="4400" b="1" i="0" u="none" strike="noStrike" cap="none" dirty="0">
                <a:solidFill>
                  <a:schemeClr val="dk1"/>
                </a:solidFill>
                <a:latin typeface="Calibri"/>
                <a:ea typeface="Calibri"/>
                <a:cs typeface="Calibri"/>
                <a:sym typeface="Calibri"/>
              </a:rPr>
              <a:t>AGGIORNAMENTO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it-IT" sz="4400" b="1" i="0" u="none" strike="noStrike" cap="none" dirty="0">
                <a:solidFill>
                  <a:schemeClr val="dk1"/>
                </a:solidFill>
                <a:latin typeface="Calibri"/>
                <a:ea typeface="Calibri"/>
                <a:cs typeface="Calibri"/>
                <a:sym typeface="Calibri"/>
              </a:rPr>
              <a:t>GIUDICI DI GARA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it-IT" sz="4400" b="1" i="0" u="none" strike="noStrike" cap="none" dirty="0">
                <a:solidFill>
                  <a:schemeClr val="dk1"/>
                </a:solidFill>
                <a:latin typeface="Calibri"/>
                <a:ea typeface="Calibri"/>
                <a:cs typeface="Calibri"/>
                <a:sym typeface="Calibri"/>
              </a:rPr>
              <a:t>STAGIONE 2024 - 2025</a:t>
            </a:r>
            <a:endParaRPr sz="1400" b="0" i="0" u="none" strike="noStrike" cap="none" dirty="0">
              <a:solidFill>
                <a:srgbClr val="000000"/>
              </a:solidFill>
              <a:latin typeface="Arial"/>
              <a:ea typeface="Arial"/>
              <a:cs typeface="Arial"/>
              <a:sym typeface="Arial"/>
            </a:endParaRPr>
          </a:p>
        </p:txBody>
      </p:sp>
      <p:pic>
        <p:nvPicPr>
          <p:cNvPr id="1028" name="Picture 4" descr="Image 1 of 1">
            <a:extLst>
              <a:ext uri="{FF2B5EF4-FFF2-40B4-BE49-F238E27FC236}">
                <a16:creationId xmlns:a16="http://schemas.microsoft.com/office/drawing/2014/main" id="{66C7554A-9C63-1B35-837A-C0F7DC653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09" y="2408902"/>
            <a:ext cx="5060981" cy="3579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226554" y="153184"/>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-CATEGORIE E </a:t>
            </a:r>
            <a:r>
              <a:rPr lang="it-IT" sz="3200" dirty="0">
                <a:solidFill>
                  <a:srgbClr val="0070C0"/>
                </a:solidFill>
                <a:latin typeface="Calibri"/>
                <a:ea typeface="Calibri"/>
                <a:cs typeface="Calibri"/>
                <a:sym typeface="Calibri"/>
              </a:rPr>
              <a:t>PREMIAZIONI-</a:t>
            </a:r>
            <a:endParaRPr sz="1000" b="0" i="0" u="none" strike="noStrike" cap="none" dirty="0">
              <a:solidFill>
                <a:srgbClr val="000000"/>
              </a:solidFill>
              <a:latin typeface="Arial"/>
              <a:ea typeface="Arial"/>
              <a:cs typeface="Arial"/>
              <a:sym typeface="Arial"/>
            </a:endParaRPr>
          </a:p>
        </p:txBody>
      </p:sp>
      <p:sp>
        <p:nvSpPr>
          <p:cNvPr id="3" name="CasellaDiTesto 2">
            <a:extLst>
              <a:ext uri="{FF2B5EF4-FFF2-40B4-BE49-F238E27FC236}">
                <a16:creationId xmlns:a16="http://schemas.microsoft.com/office/drawing/2014/main" id="{F98A5F59-B188-2FD2-A636-09682AD5A86F}"/>
              </a:ext>
            </a:extLst>
          </p:cNvPr>
          <p:cNvSpPr txBox="1"/>
          <p:nvPr/>
        </p:nvSpPr>
        <p:spPr>
          <a:xfrm>
            <a:off x="370073" y="1462855"/>
            <a:ext cx="10835148" cy="2031325"/>
          </a:xfrm>
          <a:prstGeom prst="rect">
            <a:avLst/>
          </a:prstGeom>
          <a:noFill/>
        </p:spPr>
        <p:txBody>
          <a:bodyPr wrap="square">
            <a:spAutoFit/>
          </a:bodyPr>
          <a:lstStyle/>
          <a:p>
            <a:pPr algn="just"/>
            <a:r>
              <a:rPr lang="it-IT" sz="1800" dirty="0">
                <a:latin typeface="Candara" panose="020E0502030303020204" pitchFamily="34" charset="0"/>
              </a:rPr>
              <a:t>Gareggiano insieme nella gara Assoluta M le categorie maschili:</a:t>
            </a:r>
          </a:p>
          <a:p>
            <a:pPr marL="285750" indent="-285750" algn="just">
              <a:buFontTx/>
              <a:buChar char="-"/>
            </a:pPr>
            <a:r>
              <a:rPr lang="it-IT" sz="1800" dirty="0">
                <a:latin typeface="Candara" panose="020E0502030303020204" pitchFamily="34" charset="0"/>
              </a:rPr>
              <a:t>Giovani,</a:t>
            </a:r>
          </a:p>
          <a:p>
            <a:pPr marL="285750" indent="-285750" algn="just">
              <a:buFontTx/>
              <a:buChar char="-"/>
            </a:pPr>
            <a:r>
              <a:rPr lang="it-IT" sz="1800" dirty="0">
                <a:latin typeface="Candara" panose="020E0502030303020204" pitchFamily="34" charset="0"/>
              </a:rPr>
              <a:t>Seniores, </a:t>
            </a:r>
          </a:p>
          <a:p>
            <a:pPr marL="285750" indent="-285750" algn="just">
              <a:buFontTx/>
              <a:buChar char="-"/>
            </a:pPr>
            <a:r>
              <a:rPr lang="it-IT" sz="1800" dirty="0">
                <a:latin typeface="Candara" panose="020E0502030303020204" pitchFamily="34" charset="0"/>
              </a:rPr>
              <a:t>Master MAM, MBM, MCM, </a:t>
            </a:r>
          </a:p>
          <a:p>
            <a:pPr algn="just"/>
            <a:r>
              <a:rPr lang="it-IT" sz="1800" dirty="0">
                <a:latin typeface="Candara" panose="020E0502030303020204" pitchFamily="34" charset="0"/>
              </a:rPr>
              <a:t>Le categorie maschili Master MCM possono anche gareggiare a parte, in base alle distanze. </a:t>
            </a:r>
          </a:p>
          <a:p>
            <a:pPr algn="just"/>
            <a:endParaRPr lang="it-IT" sz="1800" dirty="0">
              <a:latin typeface="Candara" panose="020E0502030303020204" pitchFamily="34" charset="0"/>
            </a:endParaRPr>
          </a:p>
          <a:p>
            <a:pPr algn="just"/>
            <a:r>
              <a:rPr lang="it-IT" sz="1800" dirty="0">
                <a:latin typeface="Candara" panose="020E0502030303020204" pitchFamily="34" charset="0"/>
              </a:rPr>
              <a:t>Le categorie femminili Giovani, Seniores, Master MAF, MBF, gareggiano insieme nella gara Assoluta F.</a:t>
            </a:r>
          </a:p>
        </p:txBody>
      </p:sp>
      <p:sp>
        <p:nvSpPr>
          <p:cNvPr id="2" name="CasellaDiTesto 1">
            <a:extLst>
              <a:ext uri="{FF2B5EF4-FFF2-40B4-BE49-F238E27FC236}">
                <a16:creationId xmlns:a16="http://schemas.microsoft.com/office/drawing/2014/main" id="{807968AC-A168-45FE-221A-8214F9D64FDE}"/>
              </a:ext>
            </a:extLst>
          </p:cNvPr>
          <p:cNvSpPr txBox="1"/>
          <p:nvPr/>
        </p:nvSpPr>
        <p:spPr>
          <a:xfrm>
            <a:off x="370073" y="969499"/>
            <a:ext cx="2488134" cy="461665"/>
          </a:xfrm>
          <a:prstGeom prst="rect">
            <a:avLst/>
          </a:prstGeom>
          <a:noFill/>
        </p:spPr>
        <p:txBody>
          <a:bodyPr wrap="square" rtlCol="0">
            <a:spAutoFit/>
          </a:bodyPr>
          <a:lstStyle/>
          <a:p>
            <a:r>
              <a:rPr lang="it-IT" sz="2400" b="1" u="sng" dirty="0">
                <a:solidFill>
                  <a:srgbClr val="002060"/>
                </a:solidFill>
              </a:rPr>
              <a:t>Gara </a:t>
            </a:r>
            <a:r>
              <a:rPr lang="it-IT" sz="2400" b="1" u="sng" dirty="0" err="1">
                <a:solidFill>
                  <a:srgbClr val="002060"/>
                </a:solidFill>
              </a:rPr>
              <a:t>Distance</a:t>
            </a:r>
            <a:endParaRPr lang="it-IT" sz="2400" b="1" u="sng" dirty="0">
              <a:solidFill>
                <a:srgbClr val="002060"/>
              </a:solidFill>
            </a:endParaRPr>
          </a:p>
        </p:txBody>
      </p:sp>
      <p:sp>
        <p:nvSpPr>
          <p:cNvPr id="4" name="CasellaDiTesto 3">
            <a:extLst>
              <a:ext uri="{FF2B5EF4-FFF2-40B4-BE49-F238E27FC236}">
                <a16:creationId xmlns:a16="http://schemas.microsoft.com/office/drawing/2014/main" id="{BAD74D33-BB5A-B677-CCE1-BE9A3D1A840A}"/>
              </a:ext>
            </a:extLst>
          </p:cNvPr>
          <p:cNvSpPr txBox="1"/>
          <p:nvPr/>
        </p:nvSpPr>
        <p:spPr>
          <a:xfrm>
            <a:off x="370073" y="3525871"/>
            <a:ext cx="2488134" cy="461665"/>
          </a:xfrm>
          <a:prstGeom prst="rect">
            <a:avLst/>
          </a:prstGeom>
          <a:noFill/>
        </p:spPr>
        <p:txBody>
          <a:bodyPr wrap="square" rtlCol="0">
            <a:spAutoFit/>
          </a:bodyPr>
          <a:lstStyle/>
          <a:p>
            <a:r>
              <a:rPr lang="it-IT" sz="2400" b="1" u="sng" dirty="0">
                <a:solidFill>
                  <a:srgbClr val="002060"/>
                </a:solidFill>
              </a:rPr>
              <a:t>Gara Sprint</a:t>
            </a:r>
          </a:p>
        </p:txBody>
      </p:sp>
      <p:sp>
        <p:nvSpPr>
          <p:cNvPr id="6" name="CasellaDiTesto 5">
            <a:extLst>
              <a:ext uri="{FF2B5EF4-FFF2-40B4-BE49-F238E27FC236}">
                <a16:creationId xmlns:a16="http://schemas.microsoft.com/office/drawing/2014/main" id="{4F4DF1BB-DB80-C66B-6F7B-22067E5B3487}"/>
              </a:ext>
            </a:extLst>
          </p:cNvPr>
          <p:cNvSpPr txBox="1"/>
          <p:nvPr/>
        </p:nvSpPr>
        <p:spPr>
          <a:xfrm>
            <a:off x="530942" y="5838318"/>
            <a:ext cx="9591448" cy="369332"/>
          </a:xfrm>
          <a:prstGeom prst="rect">
            <a:avLst/>
          </a:prstGeom>
          <a:noFill/>
        </p:spPr>
        <p:txBody>
          <a:bodyPr wrap="square">
            <a:spAutoFit/>
          </a:bodyPr>
          <a:lstStyle/>
          <a:p>
            <a:r>
              <a:rPr lang="it-IT" sz="1800" b="1" dirty="0">
                <a:latin typeface="Candara" panose="020E0502030303020204" pitchFamily="34" charset="0"/>
              </a:rPr>
              <a:t>1.6 - PARTECIPAZIONE La partecipazione è consentita soltanto nella propria categoria o gruppo. </a:t>
            </a:r>
          </a:p>
        </p:txBody>
      </p:sp>
      <p:sp>
        <p:nvSpPr>
          <p:cNvPr id="7" name="CasellaDiTesto 6">
            <a:extLst>
              <a:ext uri="{FF2B5EF4-FFF2-40B4-BE49-F238E27FC236}">
                <a16:creationId xmlns:a16="http://schemas.microsoft.com/office/drawing/2014/main" id="{D90BCAD1-F826-94A1-D0F2-567DB672A6EC}"/>
              </a:ext>
            </a:extLst>
          </p:cNvPr>
          <p:cNvSpPr txBox="1"/>
          <p:nvPr/>
        </p:nvSpPr>
        <p:spPr>
          <a:xfrm>
            <a:off x="370073" y="3985626"/>
            <a:ext cx="10835148" cy="369332"/>
          </a:xfrm>
          <a:prstGeom prst="rect">
            <a:avLst/>
          </a:prstGeom>
          <a:noFill/>
        </p:spPr>
        <p:txBody>
          <a:bodyPr wrap="square">
            <a:spAutoFit/>
          </a:bodyPr>
          <a:lstStyle/>
          <a:p>
            <a:pPr algn="just"/>
            <a:r>
              <a:rPr lang="it-IT" sz="1800" dirty="0">
                <a:latin typeface="Candara" panose="020E0502030303020204" pitchFamily="34" charset="0"/>
              </a:rPr>
              <a:t>Gareggiano in gruppi </a:t>
            </a:r>
          </a:p>
        </p:txBody>
      </p:sp>
      <p:graphicFrame>
        <p:nvGraphicFramePr>
          <p:cNvPr id="10" name="Tabella 9">
            <a:extLst>
              <a:ext uri="{FF2B5EF4-FFF2-40B4-BE49-F238E27FC236}">
                <a16:creationId xmlns:a16="http://schemas.microsoft.com/office/drawing/2014/main" id="{1C8C7337-A675-63D9-5AA1-BE8C7B5F1F3C}"/>
              </a:ext>
            </a:extLst>
          </p:cNvPr>
          <p:cNvGraphicFramePr>
            <a:graphicFrameLocks noGrp="1"/>
          </p:cNvGraphicFramePr>
          <p:nvPr>
            <p:extLst>
              <p:ext uri="{D42A27DB-BD31-4B8C-83A1-F6EECF244321}">
                <p14:modId xmlns:p14="http://schemas.microsoft.com/office/powerpoint/2010/main" val="1035245323"/>
              </p:ext>
            </p:extLst>
          </p:nvPr>
        </p:nvGraphicFramePr>
        <p:xfrm>
          <a:off x="2032000" y="4314897"/>
          <a:ext cx="8128000" cy="1483360"/>
        </p:xfrm>
        <a:graphic>
          <a:graphicData uri="http://schemas.openxmlformats.org/drawingml/2006/table">
            <a:tbl>
              <a:tblPr firstRow="1" bandRow="1">
                <a:tableStyleId>{21E67000-69E7-4835-8CB6-444BE056B0D1}</a:tableStyleId>
              </a:tblPr>
              <a:tblGrid>
                <a:gridCol w="2657987">
                  <a:extLst>
                    <a:ext uri="{9D8B030D-6E8A-4147-A177-3AD203B41FA5}">
                      <a16:colId xmlns:a16="http://schemas.microsoft.com/office/drawing/2014/main" val="3878519888"/>
                    </a:ext>
                  </a:extLst>
                </a:gridCol>
                <a:gridCol w="5470013">
                  <a:extLst>
                    <a:ext uri="{9D8B030D-6E8A-4147-A177-3AD203B41FA5}">
                      <a16:colId xmlns:a16="http://schemas.microsoft.com/office/drawing/2014/main" val="2239388907"/>
                    </a:ext>
                  </a:extLst>
                </a:gridCol>
              </a:tblGrid>
              <a:tr h="370840">
                <a:tc>
                  <a:txBody>
                    <a:bodyPr/>
                    <a:lstStyle/>
                    <a:p>
                      <a:r>
                        <a:rPr lang="it-IT" b="1" dirty="0"/>
                        <a:t>GRUPPO</a:t>
                      </a:r>
                    </a:p>
                  </a:txBody>
                  <a:tcPr/>
                </a:tc>
                <a:tc>
                  <a:txBody>
                    <a:bodyPr/>
                    <a:lstStyle/>
                    <a:p>
                      <a:r>
                        <a:rPr lang="it-IT" dirty="0"/>
                        <a:t>CATEGORIA</a:t>
                      </a:r>
                    </a:p>
                  </a:txBody>
                  <a:tcPr/>
                </a:tc>
                <a:extLst>
                  <a:ext uri="{0D108BD9-81ED-4DB2-BD59-A6C34878D82A}">
                    <a16:rowId xmlns:a16="http://schemas.microsoft.com/office/drawing/2014/main" val="2476515683"/>
                  </a:ext>
                </a:extLst>
              </a:tr>
              <a:tr h="370840">
                <a:tc>
                  <a:txBody>
                    <a:bodyPr/>
                    <a:lstStyle/>
                    <a:p>
                      <a:r>
                        <a:rPr lang="it-IT" b="1" dirty="0"/>
                        <a:t>GIOVANISSIMI</a:t>
                      </a:r>
                    </a:p>
                  </a:txBody>
                  <a:tcPr/>
                </a:tc>
                <a:tc>
                  <a:txBody>
                    <a:bodyPr/>
                    <a:lstStyle/>
                    <a:p>
                      <a:r>
                        <a:rPr lang="it-IT" dirty="0"/>
                        <a:t>U8+U10+U12 ANNI </a:t>
                      </a:r>
                    </a:p>
                  </a:txBody>
                  <a:tcPr/>
                </a:tc>
                <a:extLst>
                  <a:ext uri="{0D108BD9-81ED-4DB2-BD59-A6C34878D82A}">
                    <a16:rowId xmlns:a16="http://schemas.microsoft.com/office/drawing/2014/main" val="1640348169"/>
                  </a:ext>
                </a:extLst>
              </a:tr>
              <a:tr h="370840">
                <a:tc>
                  <a:txBody>
                    <a:bodyPr/>
                    <a:lstStyle/>
                    <a:p>
                      <a:r>
                        <a:rPr lang="it-IT" b="1" dirty="0"/>
                        <a:t>CHILDREN</a:t>
                      </a:r>
                    </a:p>
                  </a:txBody>
                  <a:tcPr/>
                </a:tc>
                <a:tc>
                  <a:txBody>
                    <a:bodyPr/>
                    <a:lstStyle/>
                    <a:p>
                      <a:r>
                        <a:rPr lang="it-IT" dirty="0"/>
                        <a:t>U14-U16</a:t>
                      </a:r>
                    </a:p>
                  </a:txBody>
                  <a:tcPr/>
                </a:tc>
                <a:extLst>
                  <a:ext uri="{0D108BD9-81ED-4DB2-BD59-A6C34878D82A}">
                    <a16:rowId xmlns:a16="http://schemas.microsoft.com/office/drawing/2014/main" val="1455776154"/>
                  </a:ext>
                </a:extLst>
              </a:tr>
              <a:tr h="370840">
                <a:tc>
                  <a:txBody>
                    <a:bodyPr/>
                    <a:lstStyle/>
                    <a:p>
                      <a:r>
                        <a:rPr lang="it-IT" b="1" dirty="0"/>
                        <a:t>ASSOLUTO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l-PL" dirty="0"/>
                        <a:t>U18+U20+Seniores+MAM+MBM+MCM+MAF+MBF</a:t>
                      </a:r>
                      <a:endParaRPr lang="it-IT" dirty="0"/>
                    </a:p>
                  </a:txBody>
                  <a:tcPr/>
                </a:tc>
                <a:extLst>
                  <a:ext uri="{0D108BD9-81ED-4DB2-BD59-A6C34878D82A}">
                    <a16:rowId xmlns:a16="http://schemas.microsoft.com/office/drawing/2014/main" val="4145163637"/>
                  </a:ext>
                </a:extLst>
              </a:tr>
            </a:tbl>
          </a:graphicData>
        </a:graphic>
      </p:graphicFrame>
      <p:sp>
        <p:nvSpPr>
          <p:cNvPr id="11" name="Rettangolo 10">
            <a:extLst>
              <a:ext uri="{FF2B5EF4-FFF2-40B4-BE49-F238E27FC236}">
                <a16:creationId xmlns:a16="http://schemas.microsoft.com/office/drawing/2014/main" id="{0EDFAC97-E72A-C678-5258-E1AD2BE0A471}"/>
              </a:ext>
            </a:extLst>
          </p:cNvPr>
          <p:cNvSpPr/>
          <p:nvPr/>
        </p:nvSpPr>
        <p:spPr>
          <a:xfrm>
            <a:off x="7746436" y="1267172"/>
            <a:ext cx="4230645" cy="954107"/>
          </a:xfrm>
          <a:prstGeom prst="rect">
            <a:avLst/>
          </a:prstGeom>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it-IT" sz="2800" b="1" cap="none" spc="0" dirty="0">
                <a:ln w="0"/>
                <a:solidFill>
                  <a:schemeClr val="accent1"/>
                </a:solidFill>
                <a:effectLst>
                  <a:outerShdw blurRad="38100" dist="25400" dir="5400000" algn="ctr" rotWithShape="0">
                    <a:srgbClr val="6E747A">
                      <a:alpha val="43000"/>
                    </a:srgbClr>
                  </a:outerShdw>
                </a:effectLst>
              </a:rPr>
              <a:t>FATE RIFERIMENTO</a:t>
            </a:r>
          </a:p>
          <a:p>
            <a:pPr algn="ctr"/>
            <a:r>
              <a:rPr lang="it-IT" sz="2800" b="1" dirty="0">
                <a:ln w="0"/>
                <a:solidFill>
                  <a:schemeClr val="accent1"/>
                </a:solidFill>
                <a:effectLst>
                  <a:outerShdw blurRad="38100" dist="25400" dir="5400000" algn="ctr" rotWithShape="0">
                    <a:srgbClr val="6E747A">
                      <a:alpha val="43000"/>
                    </a:srgbClr>
                  </a:outerShdw>
                </a:effectLst>
              </a:rPr>
              <a:t>SEMPRE A FISI ONLINE</a:t>
            </a:r>
            <a:endParaRPr lang="it-IT" sz="28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9694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4DE6B5B-9732-4119-97F6-F615CA24EA13}"/>
              </a:ext>
            </a:extLst>
          </p:cNvPr>
          <p:cNvSpPr txBox="1"/>
          <p:nvPr/>
        </p:nvSpPr>
        <p:spPr>
          <a:xfrm>
            <a:off x="370073" y="969499"/>
            <a:ext cx="2488134" cy="461665"/>
          </a:xfrm>
          <a:prstGeom prst="rect">
            <a:avLst/>
          </a:prstGeom>
          <a:noFill/>
        </p:spPr>
        <p:txBody>
          <a:bodyPr wrap="square" rtlCol="0">
            <a:spAutoFit/>
          </a:bodyPr>
          <a:lstStyle/>
          <a:p>
            <a:pPr algn="ctr"/>
            <a:r>
              <a:rPr lang="it-IT" sz="2400" b="1" u="sng" dirty="0">
                <a:solidFill>
                  <a:srgbClr val="002060"/>
                </a:solidFill>
              </a:rPr>
              <a:t>Gara </a:t>
            </a:r>
            <a:r>
              <a:rPr lang="it-IT" sz="2400" b="1" u="sng" dirty="0" err="1">
                <a:solidFill>
                  <a:srgbClr val="002060"/>
                </a:solidFill>
              </a:rPr>
              <a:t>Distance</a:t>
            </a:r>
            <a:endParaRPr lang="it-IT" sz="2400" b="1" u="sng" dirty="0">
              <a:solidFill>
                <a:srgbClr val="002060"/>
              </a:solidFill>
            </a:endParaRPr>
          </a:p>
        </p:txBody>
      </p:sp>
      <p:sp>
        <p:nvSpPr>
          <p:cNvPr id="8" name="CasellaDiTesto 7">
            <a:extLst>
              <a:ext uri="{FF2B5EF4-FFF2-40B4-BE49-F238E27FC236}">
                <a16:creationId xmlns:a16="http://schemas.microsoft.com/office/drawing/2014/main" id="{8AEFD173-ACB4-4AE1-8502-4B86AFCAAD15}"/>
              </a:ext>
            </a:extLst>
          </p:cNvPr>
          <p:cNvSpPr txBox="1"/>
          <p:nvPr/>
        </p:nvSpPr>
        <p:spPr>
          <a:xfrm>
            <a:off x="5681554" y="1028075"/>
            <a:ext cx="2140451" cy="461665"/>
          </a:xfrm>
          <a:prstGeom prst="rect">
            <a:avLst/>
          </a:prstGeom>
          <a:noFill/>
        </p:spPr>
        <p:txBody>
          <a:bodyPr wrap="square" rtlCol="0">
            <a:spAutoFit/>
          </a:bodyPr>
          <a:lstStyle/>
          <a:p>
            <a:r>
              <a:rPr lang="it-IT" sz="2400" b="1" u="sng" dirty="0">
                <a:solidFill>
                  <a:srgbClr val="002060"/>
                </a:solidFill>
              </a:rPr>
              <a:t>Gara Sprint</a:t>
            </a:r>
          </a:p>
        </p:txBody>
      </p:sp>
      <p:sp>
        <p:nvSpPr>
          <p:cNvPr id="11" name="CasellaDiTesto 10">
            <a:extLst>
              <a:ext uri="{FF2B5EF4-FFF2-40B4-BE49-F238E27FC236}">
                <a16:creationId xmlns:a16="http://schemas.microsoft.com/office/drawing/2014/main" id="{92155F5C-357E-401C-9A62-EDDA6A4DF018}"/>
              </a:ext>
            </a:extLst>
          </p:cNvPr>
          <p:cNvSpPr txBox="1"/>
          <p:nvPr/>
        </p:nvSpPr>
        <p:spPr>
          <a:xfrm>
            <a:off x="520521" y="1555524"/>
            <a:ext cx="4899500" cy="4247317"/>
          </a:xfrm>
          <a:prstGeom prst="rect">
            <a:avLst/>
          </a:prstGeom>
          <a:noFill/>
        </p:spPr>
        <p:txBody>
          <a:bodyPr wrap="square">
            <a:spAutoFit/>
          </a:bodyPr>
          <a:lstStyle/>
          <a:p>
            <a:r>
              <a:rPr lang="it-IT" sz="1800" dirty="0">
                <a:latin typeface="Candara" panose="020E0502030303020204" pitchFamily="34" charset="0"/>
              </a:rPr>
              <a:t>Vengono premiate le categorie:</a:t>
            </a:r>
          </a:p>
          <a:p>
            <a:pPr marL="285750" indent="-285750">
              <a:buFont typeface="Arial" panose="020B0604020202020204" pitchFamily="34" charset="0"/>
              <a:buChar char="•"/>
            </a:pPr>
            <a:r>
              <a:rPr lang="it-IT" sz="1800" dirty="0">
                <a:latin typeface="Candara" panose="020E0502030303020204" pitchFamily="34" charset="0"/>
              </a:rPr>
              <a:t>U10 (tutti)</a:t>
            </a:r>
          </a:p>
          <a:p>
            <a:pPr marL="285750" indent="-285750">
              <a:buFont typeface="Arial" panose="020B0604020202020204" pitchFamily="34" charset="0"/>
              <a:buChar char="•"/>
            </a:pPr>
            <a:r>
              <a:rPr lang="it-IT" sz="1800" dirty="0">
                <a:latin typeface="Candara" panose="020E0502030303020204" pitchFamily="34" charset="0"/>
              </a:rPr>
              <a:t>U12 (tutti)</a:t>
            </a:r>
          </a:p>
          <a:p>
            <a:pPr marL="285750" indent="-285750">
              <a:buFont typeface="Arial" panose="020B0604020202020204" pitchFamily="34" charset="0"/>
              <a:buChar char="•"/>
            </a:pPr>
            <a:r>
              <a:rPr lang="it-IT" sz="1800" dirty="0">
                <a:latin typeface="Candara" panose="020E0502030303020204" pitchFamily="34" charset="0"/>
              </a:rPr>
              <a:t>U14 </a:t>
            </a:r>
          </a:p>
          <a:p>
            <a:pPr marL="285750" indent="-285750">
              <a:buFont typeface="Arial" panose="020B0604020202020204" pitchFamily="34" charset="0"/>
              <a:buChar char="•"/>
            </a:pPr>
            <a:r>
              <a:rPr lang="it-IT" sz="1800" dirty="0">
                <a:latin typeface="Candara" panose="020E0502030303020204" pitchFamily="34" charset="0"/>
              </a:rPr>
              <a:t>U16 </a:t>
            </a:r>
          </a:p>
          <a:p>
            <a:pPr marL="285750" indent="-285750">
              <a:buFont typeface="Arial" panose="020B0604020202020204" pitchFamily="34" charset="0"/>
              <a:buChar char="•"/>
            </a:pPr>
            <a:r>
              <a:rPr lang="it-IT" sz="1800" dirty="0">
                <a:latin typeface="Candara" panose="020E0502030303020204" pitchFamily="34" charset="0"/>
              </a:rPr>
              <a:t>U18 </a:t>
            </a:r>
          </a:p>
          <a:p>
            <a:pPr marL="285750" indent="-285750">
              <a:buFont typeface="Arial" panose="020B0604020202020204" pitchFamily="34" charset="0"/>
              <a:buChar char="•"/>
            </a:pPr>
            <a:r>
              <a:rPr lang="it-IT" sz="1800" dirty="0">
                <a:latin typeface="Candara" panose="020E0502030303020204" pitchFamily="34" charset="0"/>
              </a:rPr>
              <a:t>U20</a:t>
            </a:r>
          </a:p>
          <a:p>
            <a:pPr marL="285750" indent="-285750">
              <a:buFont typeface="Arial" panose="020B0604020202020204" pitchFamily="34" charset="0"/>
              <a:buChar char="•"/>
            </a:pPr>
            <a:r>
              <a:rPr lang="it-IT" sz="1800" dirty="0">
                <a:latin typeface="Candara" panose="020E0502030303020204" pitchFamily="34" charset="0"/>
              </a:rPr>
              <a:t>Assoluta maschili e femminili</a:t>
            </a:r>
          </a:p>
          <a:p>
            <a:pPr marL="285750" indent="-285750">
              <a:buFont typeface="Arial" panose="020B0604020202020204" pitchFamily="34" charset="0"/>
              <a:buChar char="•"/>
            </a:pPr>
            <a:r>
              <a:rPr lang="it-IT" sz="1800" dirty="0">
                <a:latin typeface="Candara" panose="020E0502030303020204" pitchFamily="34" charset="0"/>
              </a:rPr>
              <a:t>Categorie master </a:t>
            </a:r>
          </a:p>
          <a:p>
            <a:pPr marL="742950" lvl="1" indent="-285750">
              <a:buFont typeface="Arial" panose="020B0604020202020204" pitchFamily="34" charset="0"/>
              <a:buChar char="•"/>
            </a:pPr>
            <a:r>
              <a:rPr lang="it-IT" sz="1800" dirty="0">
                <a:latin typeface="Candara" panose="020E0502030303020204" pitchFamily="34" charset="0"/>
              </a:rPr>
              <a:t>M2 </a:t>
            </a:r>
          </a:p>
          <a:p>
            <a:pPr marL="742950" lvl="1" indent="-285750">
              <a:buFont typeface="Arial" panose="020B0604020202020204" pitchFamily="34" charset="0"/>
              <a:buChar char="•"/>
            </a:pPr>
            <a:r>
              <a:rPr lang="it-IT" sz="1800" dirty="0">
                <a:latin typeface="Candara" panose="020E0502030303020204" pitchFamily="34" charset="0"/>
              </a:rPr>
              <a:t>M3 </a:t>
            </a:r>
          </a:p>
          <a:p>
            <a:pPr marL="742950" lvl="1" indent="-285750">
              <a:buFont typeface="Arial" panose="020B0604020202020204" pitchFamily="34" charset="0"/>
              <a:buChar char="•"/>
            </a:pPr>
            <a:r>
              <a:rPr lang="it-IT" sz="1800" dirty="0">
                <a:latin typeface="Candara" panose="020E0502030303020204" pitchFamily="34" charset="0"/>
              </a:rPr>
              <a:t>M4</a:t>
            </a:r>
          </a:p>
          <a:p>
            <a:pPr marL="742950" lvl="1" indent="-285750">
              <a:buFont typeface="Arial" panose="020B0604020202020204" pitchFamily="34" charset="0"/>
              <a:buChar char="•"/>
            </a:pPr>
            <a:r>
              <a:rPr lang="it-IT" sz="1800" dirty="0">
                <a:latin typeface="Candara" panose="020E0502030303020204" pitchFamily="34" charset="0"/>
              </a:rPr>
              <a:t>M5</a:t>
            </a:r>
          </a:p>
          <a:p>
            <a:pPr marL="742950" lvl="1" indent="-285750">
              <a:buFont typeface="Arial" panose="020B0604020202020204" pitchFamily="34" charset="0"/>
              <a:buChar char="•"/>
            </a:pPr>
            <a:r>
              <a:rPr lang="it-IT" sz="1800" dirty="0">
                <a:latin typeface="Candara" panose="020E0502030303020204" pitchFamily="34" charset="0"/>
              </a:rPr>
              <a:t>F2</a:t>
            </a:r>
          </a:p>
          <a:p>
            <a:pPr marL="742950" lvl="1" indent="-285750">
              <a:buFont typeface="Arial" panose="020B0604020202020204" pitchFamily="34" charset="0"/>
              <a:buChar char="•"/>
            </a:pPr>
            <a:r>
              <a:rPr lang="it-IT" sz="1800" dirty="0">
                <a:latin typeface="Candara" panose="020E0502030303020204" pitchFamily="34" charset="0"/>
              </a:rPr>
              <a:t>F3-F4</a:t>
            </a:r>
          </a:p>
        </p:txBody>
      </p:sp>
      <p:sp>
        <p:nvSpPr>
          <p:cNvPr id="13" name="CasellaDiTesto 12">
            <a:extLst>
              <a:ext uri="{FF2B5EF4-FFF2-40B4-BE49-F238E27FC236}">
                <a16:creationId xmlns:a16="http://schemas.microsoft.com/office/drawing/2014/main" id="{2AD9DD60-ABF8-4A8B-99DE-96F4D03E26D6}"/>
              </a:ext>
            </a:extLst>
          </p:cNvPr>
          <p:cNvSpPr txBox="1"/>
          <p:nvPr/>
        </p:nvSpPr>
        <p:spPr>
          <a:xfrm>
            <a:off x="5767353" y="1555524"/>
            <a:ext cx="6118698" cy="1754326"/>
          </a:xfrm>
          <a:prstGeom prst="rect">
            <a:avLst/>
          </a:prstGeom>
          <a:noFill/>
        </p:spPr>
        <p:txBody>
          <a:bodyPr wrap="square">
            <a:spAutoFit/>
          </a:bodyPr>
          <a:lstStyle/>
          <a:p>
            <a:r>
              <a:rPr lang="it-IT" sz="1800" dirty="0">
                <a:latin typeface="Candara" panose="020E0502030303020204" pitchFamily="34" charset="0"/>
              </a:rPr>
              <a:t>Vengono premiati i gruppi </a:t>
            </a:r>
          </a:p>
          <a:p>
            <a:pPr marL="285750" indent="-285750">
              <a:buFont typeface="Arial" panose="020B0604020202020204" pitchFamily="34" charset="0"/>
              <a:buChar char="•"/>
            </a:pPr>
            <a:r>
              <a:rPr lang="it-IT" sz="1800" dirty="0">
                <a:latin typeface="Candara" panose="020E0502030303020204" pitchFamily="34" charset="0"/>
              </a:rPr>
              <a:t>Giovanissimi (tutti)</a:t>
            </a:r>
          </a:p>
          <a:p>
            <a:pPr marL="285750" indent="-285750">
              <a:buFont typeface="Arial" panose="020B0604020202020204" pitchFamily="34" charset="0"/>
              <a:buChar char="•"/>
            </a:pPr>
            <a:r>
              <a:rPr lang="it-IT" sz="1800" dirty="0">
                <a:latin typeface="Candara" panose="020E0502030303020204" pitchFamily="34" charset="0"/>
              </a:rPr>
              <a:t>Children</a:t>
            </a:r>
          </a:p>
          <a:p>
            <a:pPr marL="285750" indent="-285750">
              <a:buFont typeface="Arial" panose="020B0604020202020204" pitchFamily="34" charset="0"/>
              <a:buChar char="•"/>
            </a:pPr>
            <a:r>
              <a:rPr lang="it-IT" sz="1800" dirty="0">
                <a:latin typeface="Candara" panose="020E0502030303020204" pitchFamily="34" charset="0"/>
              </a:rPr>
              <a:t>Giovani</a:t>
            </a:r>
          </a:p>
          <a:p>
            <a:pPr marL="285750" indent="-285750">
              <a:buFont typeface="Arial" panose="020B0604020202020204" pitchFamily="34" charset="0"/>
              <a:buChar char="•"/>
            </a:pPr>
            <a:r>
              <a:rPr lang="it-IT" sz="1800" dirty="0">
                <a:latin typeface="Candara" panose="020E0502030303020204" pitchFamily="34" charset="0"/>
              </a:rPr>
              <a:t>Assoluta maschili e femminili</a:t>
            </a:r>
          </a:p>
          <a:p>
            <a:pPr marL="285750" indent="-285750">
              <a:buFont typeface="Arial" panose="020B0604020202020204" pitchFamily="34" charset="0"/>
              <a:buChar char="•"/>
            </a:pPr>
            <a:r>
              <a:rPr lang="it-IT" sz="1800" dirty="0">
                <a:latin typeface="Candara" panose="020E0502030303020204" pitchFamily="34" charset="0"/>
              </a:rPr>
              <a:t>Master MBM-MCM (insieme)</a:t>
            </a:r>
          </a:p>
        </p:txBody>
      </p:sp>
      <p:sp>
        <p:nvSpPr>
          <p:cNvPr id="9" name="Rettangolo 8">
            <a:extLst>
              <a:ext uri="{FF2B5EF4-FFF2-40B4-BE49-F238E27FC236}">
                <a16:creationId xmlns:a16="http://schemas.microsoft.com/office/drawing/2014/main" id="{2929D46B-1E9E-429D-ABFA-296EDF82E1C2}"/>
              </a:ext>
            </a:extLst>
          </p:cNvPr>
          <p:cNvSpPr/>
          <p:nvPr/>
        </p:nvSpPr>
        <p:spPr>
          <a:xfrm>
            <a:off x="5814338" y="4180061"/>
            <a:ext cx="6024727" cy="1200329"/>
          </a:xfrm>
          <a:prstGeom prst="rect">
            <a:avLst/>
          </a:prstGeom>
          <a:noFill/>
          <a:ln w="38100">
            <a:solidFill>
              <a:srgbClr val="FF0000"/>
            </a:solidFill>
          </a:ln>
        </p:spPr>
        <p:txBody>
          <a:bodyPr wrap="square" lIns="91440" tIns="45720" rIns="91440" bIns="45720">
            <a:spAutoFit/>
          </a:bodyPr>
          <a:lstStyle/>
          <a:p>
            <a:pPr algn="ctr"/>
            <a:r>
              <a:rPr lang="it-IT" sz="3600" i="1" dirty="0">
                <a:ln w="0"/>
                <a:solidFill>
                  <a:schemeClr val="accent1"/>
                </a:solidFill>
                <a:effectLst>
                  <a:outerShdw blurRad="38100" dist="25400" dir="5400000" algn="ctr" rotWithShape="0">
                    <a:srgbClr val="6E747A">
                      <a:alpha val="43000"/>
                    </a:srgbClr>
                  </a:outerShdw>
                </a:effectLst>
              </a:rPr>
              <a:t>PREMIAZIONE ASD </a:t>
            </a:r>
          </a:p>
          <a:p>
            <a:pPr algn="ctr"/>
            <a:r>
              <a:rPr lang="it-IT" sz="3600" i="1" dirty="0">
                <a:ln w="0"/>
                <a:solidFill>
                  <a:schemeClr val="accent1"/>
                </a:solidFill>
                <a:effectLst>
                  <a:outerShdw blurRad="38100" dist="25400" dir="5400000" algn="ctr" rotWithShape="0">
                    <a:srgbClr val="6E747A">
                      <a:alpha val="43000"/>
                    </a:srgbClr>
                  </a:outerShdw>
                </a:effectLst>
              </a:rPr>
              <a:t>A DISCREZIONE DEL CO</a:t>
            </a:r>
            <a:endParaRPr lang="it-IT" sz="3600" b="0" i="1" cap="none" spc="0" dirty="0">
              <a:ln w="0"/>
              <a:solidFill>
                <a:schemeClr val="accent1"/>
              </a:solidFill>
              <a:effectLst>
                <a:outerShdw blurRad="38100" dist="25400" dir="5400000" algn="ctr" rotWithShape="0">
                  <a:srgbClr val="6E747A">
                    <a:alpha val="43000"/>
                  </a:srgbClr>
                </a:outerShdw>
              </a:effectLst>
            </a:endParaRPr>
          </a:p>
        </p:txBody>
      </p:sp>
      <p:sp>
        <p:nvSpPr>
          <p:cNvPr id="2" name="Google Shape;166;p9">
            <a:extLst>
              <a:ext uri="{FF2B5EF4-FFF2-40B4-BE49-F238E27FC236}">
                <a16:creationId xmlns:a16="http://schemas.microsoft.com/office/drawing/2014/main" id="{5DE66C3B-4C1F-0D2C-633B-FF896660D896}"/>
              </a:ext>
            </a:extLst>
          </p:cNvPr>
          <p:cNvSpPr/>
          <p:nvPr/>
        </p:nvSpPr>
        <p:spPr>
          <a:xfrm>
            <a:off x="2226554" y="153184"/>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-CATEGORIE E </a:t>
            </a:r>
            <a:r>
              <a:rPr lang="it-IT" sz="3200" dirty="0">
                <a:solidFill>
                  <a:srgbClr val="0070C0"/>
                </a:solidFill>
                <a:latin typeface="Calibri"/>
                <a:ea typeface="Calibri"/>
                <a:cs typeface="Calibri"/>
                <a:sym typeface="Calibri"/>
              </a:rPr>
              <a:t>PREMIAZIONI-</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0890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6;p9">
            <a:extLst>
              <a:ext uri="{FF2B5EF4-FFF2-40B4-BE49-F238E27FC236}">
                <a16:creationId xmlns:a16="http://schemas.microsoft.com/office/drawing/2014/main" id="{5DE66C3B-4C1F-0D2C-633B-FF896660D896}"/>
              </a:ext>
            </a:extLst>
          </p:cNvPr>
          <p:cNvSpPr/>
          <p:nvPr/>
        </p:nvSpPr>
        <p:spPr>
          <a:xfrm>
            <a:off x="1484116" y="153184"/>
            <a:ext cx="863827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ndara" panose="020E0502030303020204" pitchFamily="34" charset="0"/>
                <a:ea typeface="Calibri"/>
                <a:cs typeface="Calibri"/>
                <a:sym typeface="Calibri"/>
              </a:rPr>
              <a:t>-RIUNIONE DEI CAPI SQUADRA-</a:t>
            </a:r>
            <a:endParaRPr sz="1000" b="0" i="0" u="none" strike="noStrike" cap="none" dirty="0">
              <a:solidFill>
                <a:srgbClr val="000000"/>
              </a:solidFill>
              <a:latin typeface="Candara" panose="020E0502030303020204" pitchFamily="34" charset="0"/>
              <a:sym typeface="Arial"/>
            </a:endParaRPr>
          </a:p>
        </p:txBody>
      </p:sp>
      <p:sp>
        <p:nvSpPr>
          <p:cNvPr id="7" name="CasellaDiTesto 6">
            <a:extLst>
              <a:ext uri="{FF2B5EF4-FFF2-40B4-BE49-F238E27FC236}">
                <a16:creationId xmlns:a16="http://schemas.microsoft.com/office/drawing/2014/main" id="{8327DDC4-299F-B323-A9E2-5E8A861277E8}"/>
              </a:ext>
            </a:extLst>
          </p:cNvPr>
          <p:cNvSpPr txBox="1"/>
          <p:nvPr/>
        </p:nvSpPr>
        <p:spPr>
          <a:xfrm>
            <a:off x="521107" y="1060027"/>
            <a:ext cx="11012129" cy="923330"/>
          </a:xfrm>
          <a:prstGeom prst="rect">
            <a:avLst/>
          </a:prstGeom>
          <a:noFill/>
        </p:spPr>
        <p:txBody>
          <a:bodyPr wrap="square">
            <a:spAutoFit/>
          </a:bodyPr>
          <a:lstStyle/>
          <a:p>
            <a:pPr algn="just"/>
            <a:r>
              <a:rPr lang="it-IT" sz="1800" b="1" i="0" u="none" strike="noStrike" baseline="0" dirty="0">
                <a:solidFill>
                  <a:srgbClr val="000000"/>
                </a:solidFill>
                <a:latin typeface="Candara" panose="020E0502030303020204" pitchFamily="34" charset="0"/>
              </a:rPr>
              <a:t>2.8 - RIUNIONE DEI CAPISQUADRA </a:t>
            </a:r>
            <a:endParaRPr lang="it-IT" sz="1800" b="0" i="0" u="none" strike="noStrike" baseline="0" dirty="0">
              <a:solidFill>
                <a:srgbClr val="000000"/>
              </a:solidFill>
              <a:latin typeface="Candara" panose="020E0502030303020204" pitchFamily="34" charset="0"/>
            </a:endParaRPr>
          </a:p>
          <a:p>
            <a:pPr algn="just"/>
            <a:r>
              <a:rPr lang="it-IT" sz="1800" b="0" i="0" u="none" strike="noStrike" baseline="0" dirty="0">
                <a:solidFill>
                  <a:srgbClr val="FF0000"/>
                </a:solidFill>
                <a:latin typeface="Candara" panose="020E0502030303020204" pitchFamily="34" charset="0"/>
              </a:rPr>
              <a:t>È sempre previsto organizzare almeno una riunione dei capisquadra per evento; data, ora e modalità di svolgimento (esempio online) sono da indicare nel programma di gara. </a:t>
            </a:r>
            <a:endParaRPr lang="it-IT" sz="1800" dirty="0">
              <a:latin typeface="Candara" panose="020E0502030303020204" pitchFamily="34" charset="0"/>
            </a:endParaRPr>
          </a:p>
        </p:txBody>
      </p:sp>
      <p:sp>
        <p:nvSpPr>
          <p:cNvPr id="10" name="Google Shape;166;p9">
            <a:extLst>
              <a:ext uri="{FF2B5EF4-FFF2-40B4-BE49-F238E27FC236}">
                <a16:creationId xmlns:a16="http://schemas.microsoft.com/office/drawing/2014/main" id="{B7C072A1-0FCD-D974-0801-15AFAAC35CE9}"/>
              </a:ext>
            </a:extLst>
          </p:cNvPr>
          <p:cNvSpPr/>
          <p:nvPr/>
        </p:nvSpPr>
        <p:spPr>
          <a:xfrm>
            <a:off x="1347019" y="2168776"/>
            <a:ext cx="889076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ndara" panose="020E0502030303020204" pitchFamily="34" charset="0"/>
                <a:ea typeface="Calibri"/>
                <a:cs typeface="Calibri"/>
                <a:sym typeface="Calibri"/>
              </a:rPr>
              <a:t>-MATERIALE FORNITO DAGLI ORGANIZZATORI -</a:t>
            </a:r>
            <a:endParaRPr sz="1000" b="0" i="0" u="none" strike="noStrike" cap="none" dirty="0">
              <a:solidFill>
                <a:srgbClr val="000000"/>
              </a:solidFill>
              <a:latin typeface="Candara" panose="020E0502030303020204" pitchFamily="34" charset="0"/>
              <a:sym typeface="Arial"/>
            </a:endParaRPr>
          </a:p>
        </p:txBody>
      </p:sp>
      <p:sp>
        <p:nvSpPr>
          <p:cNvPr id="15" name="CasellaDiTesto 14">
            <a:extLst>
              <a:ext uri="{FF2B5EF4-FFF2-40B4-BE49-F238E27FC236}">
                <a16:creationId xmlns:a16="http://schemas.microsoft.com/office/drawing/2014/main" id="{1A7B627F-3D17-90B5-7587-09BF5EAFB6A6}"/>
              </a:ext>
            </a:extLst>
          </p:cNvPr>
          <p:cNvSpPr txBox="1"/>
          <p:nvPr/>
        </p:nvSpPr>
        <p:spPr>
          <a:xfrm>
            <a:off x="521108" y="2938931"/>
            <a:ext cx="11012129" cy="2800767"/>
          </a:xfrm>
          <a:prstGeom prst="rect">
            <a:avLst/>
          </a:prstGeom>
          <a:noFill/>
        </p:spPr>
        <p:txBody>
          <a:bodyPr wrap="square">
            <a:spAutoFit/>
          </a:bodyPr>
          <a:lstStyle/>
          <a:p>
            <a:pPr algn="just"/>
            <a:r>
              <a:rPr lang="it-IT" sz="1600" b="1" i="0" u="none" strike="noStrike" baseline="0" dirty="0">
                <a:solidFill>
                  <a:schemeClr val="tx1"/>
                </a:solidFill>
                <a:latin typeface="Candara" panose="020E0502030303020204" pitchFamily="34" charset="0"/>
              </a:rPr>
              <a:t>6. - ATTREZZATURA FORNITA DAGLI ORGANIZZATORI </a:t>
            </a:r>
            <a:endParaRPr lang="it-IT" sz="1600" b="0" i="0" u="none" strike="noStrike" baseline="0" dirty="0">
              <a:solidFill>
                <a:schemeClr val="tx1"/>
              </a:solidFill>
              <a:latin typeface="Candara" panose="020E0502030303020204" pitchFamily="34" charset="0"/>
            </a:endParaRPr>
          </a:p>
          <a:p>
            <a:pPr algn="just"/>
            <a:r>
              <a:rPr lang="it-IT" sz="1600" b="0" i="0" u="none" strike="noStrike" baseline="0" dirty="0">
                <a:solidFill>
                  <a:schemeClr val="tx1"/>
                </a:solidFill>
                <a:latin typeface="Candara" panose="020E0502030303020204" pitchFamily="34" charset="0"/>
              </a:rPr>
              <a:t>Ai sensi del RTF 396.2.10 [..] gli organizzatori forniranno ai concorrenti l'attrezzatura di gara (ruote o skiroll) comunicandolo in anticipo nel programma di gara.</a:t>
            </a:r>
          </a:p>
          <a:p>
            <a:pPr algn="just"/>
            <a:r>
              <a:rPr lang="it-IT" sz="1600" b="0" i="0" u="none" strike="noStrike" baseline="0" dirty="0">
                <a:solidFill>
                  <a:schemeClr val="tx1"/>
                </a:solidFill>
                <a:latin typeface="Candara" panose="020E0502030303020204" pitchFamily="34" charset="0"/>
              </a:rPr>
              <a:t>Il fornitore deve certificare gli standard del materiale fornito rilasciando agli organizzatori una dichiarazione che attesti la qualità e l'intercambiabilità degli skiroll o delle ruote fornite a garanzia dell’equità dell’attrezzatura di gara e che il TD dovrà allegare al referto. </a:t>
            </a:r>
          </a:p>
          <a:p>
            <a:pPr algn="just"/>
            <a:endParaRPr lang="it-IT" sz="1600" dirty="0">
              <a:solidFill>
                <a:schemeClr val="tx1"/>
              </a:solidFill>
              <a:latin typeface="Candara" panose="020E0502030303020204" pitchFamily="34" charset="0"/>
            </a:endParaRPr>
          </a:p>
          <a:p>
            <a:pPr algn="just"/>
            <a:r>
              <a:rPr lang="it-IT" sz="1600" b="0" i="0" u="none" strike="noStrike" baseline="0" dirty="0">
                <a:solidFill>
                  <a:schemeClr val="tx1"/>
                </a:solidFill>
                <a:latin typeface="Candara" panose="020E0502030303020204" pitchFamily="34" charset="0"/>
              </a:rPr>
              <a:t>La giuria può effettuare controlli a sorteggio sulla velocità dell’attrezzatura.</a:t>
            </a:r>
          </a:p>
          <a:p>
            <a:pPr algn="just"/>
            <a:r>
              <a:rPr lang="it-IT" sz="1600" b="0" i="0" u="none" strike="noStrike" baseline="0" dirty="0">
                <a:solidFill>
                  <a:schemeClr val="tx1"/>
                </a:solidFill>
                <a:latin typeface="Candara" panose="020E0502030303020204" pitchFamily="34" charset="0"/>
              </a:rPr>
              <a:t>I concorrenti e i tecnici non possono intervenire in alcun modo sul materiale fornito (lubrificazione inclusa), </a:t>
            </a:r>
            <a:r>
              <a:rPr lang="it-IT" sz="1600" b="1" i="0" u="none" strike="noStrike" baseline="0" dirty="0">
                <a:solidFill>
                  <a:schemeClr val="tx1"/>
                </a:solidFill>
                <a:latin typeface="Candara" panose="020E0502030303020204" pitchFamily="34" charset="0"/>
              </a:rPr>
              <a:t>tutti gli interventi (o le sostituzioni, in caso di malfunzionamento o rottura) sono da effettuare nei punti di punto di servizio ufficiali stabiliti dagli organizzatori a cura del personale autorizzato.</a:t>
            </a:r>
            <a:r>
              <a:rPr lang="it-IT" sz="1600" b="0" i="0" u="none" strike="noStrike" baseline="0" dirty="0">
                <a:solidFill>
                  <a:schemeClr val="tx1"/>
                </a:solidFill>
                <a:latin typeface="Candara" panose="020E0502030303020204" pitchFamily="34" charset="0"/>
              </a:rPr>
              <a:t> </a:t>
            </a:r>
            <a:endParaRPr lang="it-IT" sz="16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24945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6;p9">
            <a:extLst>
              <a:ext uri="{FF2B5EF4-FFF2-40B4-BE49-F238E27FC236}">
                <a16:creationId xmlns:a16="http://schemas.microsoft.com/office/drawing/2014/main" id="{5DE66C3B-4C1F-0D2C-633B-FF896660D896}"/>
              </a:ext>
            </a:extLst>
          </p:cNvPr>
          <p:cNvSpPr/>
          <p:nvPr/>
        </p:nvSpPr>
        <p:spPr>
          <a:xfrm>
            <a:off x="1484116" y="153184"/>
            <a:ext cx="863827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ndara" panose="020E0502030303020204" pitchFamily="34" charset="0"/>
                <a:ea typeface="Calibri"/>
                <a:cs typeface="Calibri"/>
                <a:sym typeface="Calibri"/>
              </a:rPr>
              <a:t>-PERCORSO-</a:t>
            </a:r>
            <a:endParaRPr sz="1000" b="0" i="0" u="none" strike="noStrike" cap="none" dirty="0">
              <a:solidFill>
                <a:srgbClr val="000000"/>
              </a:solidFill>
              <a:latin typeface="Candara" panose="020E0502030303020204" pitchFamily="34" charset="0"/>
              <a:sym typeface="Arial"/>
            </a:endParaRPr>
          </a:p>
        </p:txBody>
      </p:sp>
      <p:sp>
        <p:nvSpPr>
          <p:cNvPr id="7" name="CasellaDiTesto 6">
            <a:extLst>
              <a:ext uri="{FF2B5EF4-FFF2-40B4-BE49-F238E27FC236}">
                <a16:creationId xmlns:a16="http://schemas.microsoft.com/office/drawing/2014/main" id="{8327DDC4-299F-B323-A9E2-5E8A861277E8}"/>
              </a:ext>
            </a:extLst>
          </p:cNvPr>
          <p:cNvSpPr txBox="1"/>
          <p:nvPr/>
        </p:nvSpPr>
        <p:spPr>
          <a:xfrm>
            <a:off x="521105" y="1074455"/>
            <a:ext cx="11012129" cy="2308324"/>
          </a:xfrm>
          <a:prstGeom prst="rect">
            <a:avLst/>
          </a:prstGeom>
          <a:noFill/>
        </p:spPr>
        <p:txBody>
          <a:bodyPr wrap="square">
            <a:spAutoFit/>
          </a:bodyPr>
          <a:lstStyle/>
          <a:p>
            <a:pPr algn="just"/>
            <a:r>
              <a:rPr lang="it-IT" sz="1600" b="0" i="0" u="none" strike="noStrike" baseline="0" dirty="0">
                <a:solidFill>
                  <a:srgbClr val="000000"/>
                </a:solidFill>
                <a:latin typeface="Candara" panose="020E0502030303020204" pitchFamily="34" charset="0"/>
              </a:rPr>
              <a:t>Per ciascuna delle gare in calendario il comitato organizzatore dovrà compilare e inviare la “relazione percorso” disponibile sul sito FISI </a:t>
            </a:r>
            <a:r>
              <a:rPr lang="it-IT" sz="1600" b="0" i="0" u="none" strike="noStrike" baseline="0" dirty="0">
                <a:solidFill>
                  <a:srgbClr val="0462C1"/>
                </a:solidFill>
                <a:latin typeface="Candara" panose="020E0502030303020204" pitchFamily="34" charset="0"/>
              </a:rPr>
              <a:t>https://www.fisi.org/federazione/federazione-piste/ </a:t>
            </a:r>
            <a:r>
              <a:rPr lang="it-IT" sz="1600" b="0" i="0" u="none" strike="noStrike" baseline="0" dirty="0">
                <a:solidFill>
                  <a:srgbClr val="000000"/>
                </a:solidFill>
                <a:latin typeface="Candara" panose="020E0502030303020204" pitchFamily="34" charset="0"/>
              </a:rPr>
              <a:t>all’atto della richiesta gare, da effettuare sulla base delle disposizioni federali. Tale relazione ha lo scopo di evidenziare le caratteristiche del percorso di gara, anche ai fini della sicurezza, e dovrà essere verificato, sottoscritto e allegato al referto dal TD designato. </a:t>
            </a:r>
          </a:p>
          <a:p>
            <a:pPr algn="just"/>
            <a:endParaRPr lang="it-IT" sz="1600" b="0" i="0" u="none" strike="noStrike" baseline="0" dirty="0">
              <a:solidFill>
                <a:srgbClr val="000000"/>
              </a:solidFill>
              <a:latin typeface="Candara" panose="020E0502030303020204" pitchFamily="34" charset="0"/>
            </a:endParaRPr>
          </a:p>
          <a:p>
            <a:pPr algn="just"/>
            <a:r>
              <a:rPr lang="it-IT" sz="1600" b="1" i="0" u="none" strike="noStrike" baseline="0" dirty="0">
                <a:solidFill>
                  <a:schemeClr val="tx1"/>
                </a:solidFill>
                <a:latin typeface="Candara" panose="020E0502030303020204" pitchFamily="34" charset="0"/>
              </a:rPr>
              <a:t>Piano Sicurezza: </a:t>
            </a:r>
          </a:p>
          <a:p>
            <a:pPr algn="just"/>
            <a:r>
              <a:rPr lang="it-IT" sz="1600" b="0" i="0" u="none" strike="noStrike" baseline="0" dirty="0">
                <a:solidFill>
                  <a:schemeClr val="tx1"/>
                </a:solidFill>
                <a:latin typeface="Candara" panose="020E0502030303020204" pitchFamily="34" charset="0"/>
              </a:rPr>
              <a:t>per le gare in salita il Comitato Organizzatore deve verificare, la regolare copertura telefonica o allestire una copertura di assistenza radio, per agevolare le comunicazioni del personale di percorso con il Direttore di Gara per eventuali necessità di soccorso o viabilità. </a:t>
            </a:r>
          </a:p>
        </p:txBody>
      </p:sp>
      <p:sp>
        <p:nvSpPr>
          <p:cNvPr id="5" name="CasellaDiTesto 4">
            <a:extLst>
              <a:ext uri="{FF2B5EF4-FFF2-40B4-BE49-F238E27FC236}">
                <a16:creationId xmlns:a16="http://schemas.microsoft.com/office/drawing/2014/main" id="{37E66DAE-AE83-F109-3DD5-C7361E16B4F1}"/>
              </a:ext>
            </a:extLst>
          </p:cNvPr>
          <p:cNvSpPr txBox="1"/>
          <p:nvPr/>
        </p:nvSpPr>
        <p:spPr>
          <a:xfrm>
            <a:off x="521105" y="3719315"/>
            <a:ext cx="11012129" cy="2308324"/>
          </a:xfrm>
          <a:prstGeom prst="rect">
            <a:avLst/>
          </a:prstGeom>
          <a:noFill/>
        </p:spPr>
        <p:txBody>
          <a:bodyPr wrap="square">
            <a:spAutoFit/>
          </a:bodyPr>
          <a:lstStyle/>
          <a:p>
            <a:pPr algn="just"/>
            <a:r>
              <a:rPr lang="it-IT" sz="1600" b="0" i="0" u="none" strike="noStrike" baseline="0" dirty="0">
                <a:solidFill>
                  <a:srgbClr val="000000"/>
                </a:solidFill>
                <a:latin typeface="Candara" panose="020E0502030303020204" pitchFamily="34" charset="0"/>
              </a:rPr>
              <a:t>I </a:t>
            </a:r>
            <a:r>
              <a:rPr lang="it-IT" sz="1600" b="1" i="0" u="none" strike="noStrike" baseline="0" dirty="0">
                <a:solidFill>
                  <a:srgbClr val="000000"/>
                </a:solidFill>
                <a:latin typeface="Candara" panose="020E0502030303020204" pitchFamily="34" charset="0"/>
              </a:rPr>
              <a:t>percorsi di gara devono essere chiusi al traffico veicolare ordinario </a:t>
            </a:r>
            <a:r>
              <a:rPr lang="it-IT" sz="1600" b="0" i="0" u="none" strike="noStrike" baseline="0" dirty="0">
                <a:solidFill>
                  <a:srgbClr val="000000"/>
                </a:solidFill>
                <a:latin typeface="Candara" panose="020E0502030303020204" pitchFamily="34" charset="0"/>
              </a:rPr>
              <a:t>(Vedi RTF 396.5.2). È possibile stazionare lungo il percorso con </a:t>
            </a:r>
            <a:r>
              <a:rPr lang="it-IT" sz="1600" b="1" i="0" u="none" strike="noStrike" baseline="0" dirty="0">
                <a:solidFill>
                  <a:srgbClr val="000000"/>
                </a:solidFill>
                <a:latin typeface="Candara" panose="020E0502030303020204" pitchFamily="34" charset="0"/>
              </a:rPr>
              <a:t>biciclette o biciclette elettriche, che durante il passaggio dei concorrenti in gara, dovranno restare parcheggiate a bordo strada. </a:t>
            </a:r>
          </a:p>
          <a:p>
            <a:pPr algn="just"/>
            <a:endParaRPr lang="it-IT" sz="1600" b="1" i="0" u="none" strike="noStrike" baseline="0" dirty="0">
              <a:solidFill>
                <a:srgbClr val="000000"/>
              </a:solidFill>
              <a:latin typeface="Candara" panose="020E0502030303020204" pitchFamily="34" charset="0"/>
            </a:endParaRPr>
          </a:p>
          <a:p>
            <a:pPr algn="just"/>
            <a:r>
              <a:rPr lang="it-IT" sz="1600" b="0" i="0" u="none" strike="noStrike" baseline="0" dirty="0">
                <a:solidFill>
                  <a:srgbClr val="000000"/>
                </a:solidFill>
                <a:latin typeface="Candara" panose="020E0502030303020204" pitchFamily="34" charset="0"/>
              </a:rPr>
              <a:t>Per dare i tempi intermedi e altre informazioni ai concorrenti, allenatori e altri non possono correre per più di 30 metri al loro fianco (Vedi RTF 344.2). </a:t>
            </a:r>
          </a:p>
          <a:p>
            <a:pPr algn="just"/>
            <a:endParaRPr lang="it-IT" sz="1600" dirty="0">
              <a:latin typeface="Candara" panose="020E0502030303020204" pitchFamily="34" charset="0"/>
            </a:endParaRPr>
          </a:p>
          <a:p>
            <a:pPr algn="just"/>
            <a:r>
              <a:rPr lang="it-IT" sz="1600" b="1" i="0" u="none" strike="noStrike" baseline="0" dirty="0">
                <a:solidFill>
                  <a:srgbClr val="000000"/>
                </a:solidFill>
                <a:latin typeface="Candara" panose="020E0502030303020204" pitchFamily="34" charset="0"/>
              </a:rPr>
              <a:t>Responsabile del rispetto delle prescrizioni relative alla chiusura delle strade (vedi ordinanza) è il CO nella persona del presidente o di un suo delegato. </a:t>
            </a:r>
            <a:endParaRPr lang="it-IT" sz="1600" b="1" dirty="0">
              <a:latin typeface="Candara" panose="020E0502030303020204" pitchFamily="34" charset="0"/>
            </a:endParaRPr>
          </a:p>
        </p:txBody>
      </p:sp>
    </p:spTree>
    <p:extLst>
      <p:ext uri="{BB962C8B-B14F-4D97-AF65-F5344CB8AC3E}">
        <p14:creationId xmlns:p14="http://schemas.microsoft.com/office/powerpoint/2010/main" val="140633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6;p9">
            <a:extLst>
              <a:ext uri="{FF2B5EF4-FFF2-40B4-BE49-F238E27FC236}">
                <a16:creationId xmlns:a16="http://schemas.microsoft.com/office/drawing/2014/main" id="{5DE66C3B-4C1F-0D2C-633B-FF896660D896}"/>
              </a:ext>
            </a:extLst>
          </p:cNvPr>
          <p:cNvSpPr/>
          <p:nvPr/>
        </p:nvSpPr>
        <p:spPr>
          <a:xfrm>
            <a:off x="2226554" y="153184"/>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-RIUNIONE DEI CAPI SQUADRA-</a:t>
            </a:r>
            <a:endParaRPr sz="1000" b="0" i="0" u="none" strike="noStrike" cap="none" dirty="0">
              <a:solidFill>
                <a:srgbClr val="000000"/>
              </a:solidFill>
              <a:latin typeface="Arial"/>
              <a:ea typeface="Arial"/>
              <a:cs typeface="Arial"/>
              <a:sym typeface="Arial"/>
            </a:endParaRPr>
          </a:p>
        </p:txBody>
      </p:sp>
      <p:sp>
        <p:nvSpPr>
          <p:cNvPr id="17" name="CasellaDiTesto 16">
            <a:extLst>
              <a:ext uri="{FF2B5EF4-FFF2-40B4-BE49-F238E27FC236}">
                <a16:creationId xmlns:a16="http://schemas.microsoft.com/office/drawing/2014/main" id="{B6D41E37-9714-AC8D-6E97-11302260714E}"/>
              </a:ext>
            </a:extLst>
          </p:cNvPr>
          <p:cNvSpPr txBox="1"/>
          <p:nvPr/>
        </p:nvSpPr>
        <p:spPr>
          <a:xfrm>
            <a:off x="688258" y="1116508"/>
            <a:ext cx="10579510" cy="830997"/>
          </a:xfrm>
          <a:prstGeom prst="rect">
            <a:avLst/>
          </a:prstGeom>
          <a:noFill/>
        </p:spPr>
        <p:txBody>
          <a:bodyPr wrap="square">
            <a:spAutoFit/>
          </a:bodyPr>
          <a:lstStyle/>
          <a:p>
            <a:r>
              <a:rPr lang="it-IT" sz="1600" b="1" i="0" u="none" strike="noStrike" baseline="0" dirty="0">
                <a:solidFill>
                  <a:srgbClr val="006FC0"/>
                </a:solidFill>
                <a:latin typeface="Candara" panose="020E0502030303020204" pitchFamily="34" charset="0"/>
              </a:rPr>
              <a:t>8. - PUNTI FISI </a:t>
            </a:r>
            <a:endParaRPr lang="it-IT" sz="1600" b="0" i="0" u="none" strike="noStrike" baseline="0" dirty="0">
              <a:solidFill>
                <a:srgbClr val="006FC0"/>
              </a:solidFill>
              <a:latin typeface="Candara" panose="020E0502030303020204" pitchFamily="34" charset="0"/>
            </a:endParaRPr>
          </a:p>
          <a:p>
            <a:r>
              <a:rPr lang="it-IT" sz="1600" b="0" i="0" u="none" strike="noStrike" baseline="0" dirty="0">
                <a:solidFill>
                  <a:srgbClr val="000000"/>
                </a:solidFill>
                <a:latin typeface="Candara" panose="020E0502030303020204" pitchFamily="34" charset="0"/>
              </a:rPr>
              <a:t>Per il calcolo dei Punti FISI agli atleti si applicano le norme previste dall’Agenda degli Sport Invernali dello Sci di Fondo </a:t>
            </a:r>
            <a:r>
              <a:rPr lang="it-IT" sz="1600" b="0" i="0" u="none" strike="noStrike" baseline="0" dirty="0">
                <a:solidFill>
                  <a:srgbClr val="FF0000"/>
                </a:solidFill>
                <a:latin typeface="Candara" panose="020E0502030303020204" pitchFamily="34" charset="0"/>
              </a:rPr>
              <a:t>- art.4.19 Norme per la Classificazione Atleti. </a:t>
            </a:r>
          </a:p>
        </p:txBody>
      </p:sp>
      <p:pic>
        <p:nvPicPr>
          <p:cNvPr id="4" name="Immagine 3">
            <a:extLst>
              <a:ext uri="{FF2B5EF4-FFF2-40B4-BE49-F238E27FC236}">
                <a16:creationId xmlns:a16="http://schemas.microsoft.com/office/drawing/2014/main" id="{54AA26A9-B8B2-3957-A246-CEB95065C7E2}"/>
              </a:ext>
            </a:extLst>
          </p:cNvPr>
          <p:cNvPicPr>
            <a:picLocks noChangeAspect="1"/>
          </p:cNvPicPr>
          <p:nvPr/>
        </p:nvPicPr>
        <p:blipFill>
          <a:blip r:embed="rId2"/>
          <a:stretch>
            <a:fillRect/>
          </a:stretch>
        </p:blipFill>
        <p:spPr>
          <a:xfrm>
            <a:off x="3545929" y="2148333"/>
            <a:ext cx="5100142" cy="1867815"/>
          </a:xfrm>
          <a:prstGeom prst="rect">
            <a:avLst/>
          </a:prstGeom>
        </p:spPr>
      </p:pic>
      <p:sp>
        <p:nvSpPr>
          <p:cNvPr id="6" name="CasellaDiTesto 5">
            <a:extLst>
              <a:ext uri="{FF2B5EF4-FFF2-40B4-BE49-F238E27FC236}">
                <a16:creationId xmlns:a16="http://schemas.microsoft.com/office/drawing/2014/main" id="{40DE916B-2BC9-6DF3-0125-4D2BC4192559}"/>
              </a:ext>
            </a:extLst>
          </p:cNvPr>
          <p:cNvSpPr txBox="1"/>
          <p:nvPr/>
        </p:nvSpPr>
        <p:spPr>
          <a:xfrm>
            <a:off x="481595" y="4216976"/>
            <a:ext cx="11385754" cy="1754326"/>
          </a:xfrm>
          <a:prstGeom prst="rect">
            <a:avLst/>
          </a:prstGeom>
          <a:noFill/>
        </p:spPr>
        <p:txBody>
          <a:bodyPr wrap="square">
            <a:spAutoFit/>
          </a:bodyPr>
          <a:lstStyle/>
          <a:p>
            <a:pPr algn="just"/>
            <a:r>
              <a:rPr lang="it-IT" sz="1800" b="0" i="0" u="none" strike="noStrike" baseline="0" dirty="0">
                <a:solidFill>
                  <a:schemeClr val="tx1"/>
                </a:solidFill>
                <a:latin typeface="Candara" panose="020E0502030303020204" pitchFamily="34" charset="0"/>
              </a:rPr>
              <a:t>Peculiarità </a:t>
            </a:r>
          </a:p>
          <a:p>
            <a:pPr algn="just"/>
            <a:r>
              <a:rPr lang="it-IT" sz="1800" b="1" i="0" u="none" strike="noStrike" baseline="0" dirty="0">
                <a:solidFill>
                  <a:schemeClr val="tx1"/>
                </a:solidFill>
                <a:latin typeface="Candara" panose="020E0502030303020204" pitchFamily="34" charset="0"/>
              </a:rPr>
              <a:t>I Punti FISI sprint sono assegnati solo nelle gare con distanza superiore agli 800 metri. </a:t>
            </a:r>
          </a:p>
          <a:p>
            <a:pPr algn="just"/>
            <a:r>
              <a:rPr lang="it-IT" sz="1800" b="0" i="0" u="none" strike="noStrike" baseline="0" dirty="0">
                <a:solidFill>
                  <a:schemeClr val="tx1"/>
                </a:solidFill>
                <a:latin typeface="Candara" panose="020E0502030303020204" pitchFamily="34" charset="0"/>
              </a:rPr>
              <a:t>Nel circuito di Coppa Italia le gare riservate alle categorie U14 e U16 sono identificate con la sigla </a:t>
            </a:r>
            <a:r>
              <a:rPr lang="it-IT" sz="1800" b="1" i="0" u="none" strike="noStrike" baseline="0" dirty="0">
                <a:solidFill>
                  <a:schemeClr val="tx1"/>
                </a:solidFill>
                <a:latin typeface="Candara" panose="020E0502030303020204" pitchFamily="34" charset="0"/>
              </a:rPr>
              <a:t>RI_CHI </a:t>
            </a:r>
            <a:r>
              <a:rPr lang="it-IT" sz="1800" b="0" i="0" u="none" strike="noStrike" baseline="0" dirty="0">
                <a:solidFill>
                  <a:schemeClr val="tx1"/>
                </a:solidFill>
                <a:latin typeface="Candara" panose="020E0502030303020204" pitchFamily="34" charset="0"/>
              </a:rPr>
              <a:t>ed avranno una penalità fissa di 270 punti. </a:t>
            </a:r>
          </a:p>
          <a:p>
            <a:pPr algn="just"/>
            <a:r>
              <a:rPr lang="it-IT" sz="1800" b="0" i="0" u="none" strike="noStrike" baseline="0" dirty="0">
                <a:solidFill>
                  <a:schemeClr val="tx1"/>
                </a:solidFill>
                <a:latin typeface="Candara" panose="020E0502030303020204" pitchFamily="34" charset="0"/>
              </a:rPr>
              <a:t>Le gare di Campionato Regionale U14 e U16 - sigla </a:t>
            </a:r>
            <a:r>
              <a:rPr lang="it-IT" sz="1800" b="1" i="0" u="none" strike="noStrike" baseline="0" dirty="0">
                <a:solidFill>
                  <a:schemeClr val="tx1"/>
                </a:solidFill>
                <a:latin typeface="Candara" panose="020E0502030303020204" pitchFamily="34" charset="0"/>
              </a:rPr>
              <a:t>CR_CHI </a:t>
            </a:r>
            <a:r>
              <a:rPr lang="it-IT" sz="1800" b="0" i="0" u="none" strike="noStrike" baseline="0" dirty="0">
                <a:solidFill>
                  <a:schemeClr val="tx1"/>
                </a:solidFill>
                <a:latin typeface="Candara" panose="020E0502030303020204" pitchFamily="34" charset="0"/>
              </a:rPr>
              <a:t>- inserite </a:t>
            </a:r>
            <a:r>
              <a:rPr lang="it-IT" sz="1800" b="1" i="0" u="none" strike="noStrike" baseline="0" dirty="0">
                <a:solidFill>
                  <a:schemeClr val="tx1"/>
                </a:solidFill>
                <a:latin typeface="Candara" panose="020E0502030303020204" pitchFamily="34" charset="0"/>
              </a:rPr>
              <a:t>nei calendari regionali non saranno valide per l’assegnazione di Punti FISI. </a:t>
            </a:r>
          </a:p>
        </p:txBody>
      </p:sp>
    </p:spTree>
    <p:extLst>
      <p:ext uri="{BB962C8B-B14F-4D97-AF65-F5344CB8AC3E}">
        <p14:creationId xmlns:p14="http://schemas.microsoft.com/office/powerpoint/2010/main" val="181290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6;p9">
            <a:extLst>
              <a:ext uri="{FF2B5EF4-FFF2-40B4-BE49-F238E27FC236}">
                <a16:creationId xmlns:a16="http://schemas.microsoft.com/office/drawing/2014/main" id="{5DE66C3B-4C1F-0D2C-633B-FF896660D896}"/>
              </a:ext>
            </a:extLst>
          </p:cNvPr>
          <p:cNvSpPr/>
          <p:nvPr/>
        </p:nvSpPr>
        <p:spPr>
          <a:xfrm>
            <a:off x="2226554" y="153184"/>
            <a:ext cx="7895836"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-GARE SPRINT-</a:t>
            </a:r>
          </a:p>
          <a:p>
            <a:pPr marL="0" marR="0" lvl="0" indent="0" algn="ctr" rtl="0">
              <a:lnSpc>
                <a:spcPct val="100000"/>
              </a:lnSpc>
              <a:spcBef>
                <a:spcPts val="0"/>
              </a:spcBef>
              <a:spcAft>
                <a:spcPts val="0"/>
              </a:spcAft>
              <a:buClr>
                <a:srgbClr val="000000"/>
              </a:buClr>
              <a:buSzPts val="3200"/>
              <a:buFont typeface="Arial"/>
              <a:buNone/>
            </a:pPr>
            <a:r>
              <a:rPr lang="it-IT" sz="3200" dirty="0">
                <a:solidFill>
                  <a:srgbClr val="0070C0"/>
                </a:solidFill>
                <a:latin typeface="Calibri"/>
                <a:ea typeface="Calibri"/>
                <a:cs typeface="Calibri"/>
                <a:sym typeface="Calibri"/>
              </a:rPr>
              <a:t>PROCEDURA DI PARTENZA BATTERIE</a:t>
            </a:r>
            <a:endParaRPr sz="1000" b="0" i="0" u="none" strike="noStrike" cap="none" dirty="0">
              <a:solidFill>
                <a:srgbClr val="000000"/>
              </a:solidFill>
              <a:latin typeface="Arial"/>
              <a:ea typeface="Arial"/>
              <a:cs typeface="Arial"/>
              <a:sym typeface="Arial"/>
            </a:endParaRPr>
          </a:p>
        </p:txBody>
      </p:sp>
      <p:sp>
        <p:nvSpPr>
          <p:cNvPr id="8" name="CasellaDiTesto 7">
            <a:extLst>
              <a:ext uri="{FF2B5EF4-FFF2-40B4-BE49-F238E27FC236}">
                <a16:creationId xmlns:a16="http://schemas.microsoft.com/office/drawing/2014/main" id="{77C679BB-F8E7-6AE5-8426-D054E655CEDC}"/>
              </a:ext>
            </a:extLst>
          </p:cNvPr>
          <p:cNvSpPr txBox="1"/>
          <p:nvPr/>
        </p:nvSpPr>
        <p:spPr>
          <a:xfrm>
            <a:off x="442451" y="1230362"/>
            <a:ext cx="5997678" cy="3788858"/>
          </a:xfrm>
          <a:prstGeom prst="rect">
            <a:avLst/>
          </a:prstGeom>
          <a:noFill/>
        </p:spPr>
        <p:txBody>
          <a:bodyPr wrap="square">
            <a:spAutoFit/>
          </a:bodyPr>
          <a:lstStyle/>
          <a:p>
            <a:pPr marL="342900" indent="-342900" algn="just">
              <a:lnSpc>
                <a:spcPct val="150000"/>
              </a:lnSpc>
              <a:buFont typeface="+mj-lt"/>
              <a:buAutoNum type="arabicPeriod"/>
            </a:pPr>
            <a:r>
              <a:rPr lang="it-IT" sz="1800" dirty="0">
                <a:latin typeface="Candara" panose="020E0502030303020204" pitchFamily="34" charset="0"/>
              </a:rPr>
              <a:t>Gli atleti si disposti lungo la linea che precede la linea di partenza </a:t>
            </a:r>
            <a:r>
              <a:rPr lang="it-IT" sz="1800" dirty="0">
                <a:latin typeface="Candara" panose="020E0502030303020204" pitchFamily="34" charset="0"/>
                <a:sym typeface="Wingdings" panose="05000000000000000000" pitchFamily="2" charset="2"/>
              </a:rPr>
              <a:t> Linea di </a:t>
            </a:r>
            <a:r>
              <a:rPr lang="it-IT" sz="1800" dirty="0" err="1">
                <a:latin typeface="Candara" panose="020E0502030303020204" pitchFamily="34" charset="0"/>
                <a:sym typeface="Wingdings" panose="05000000000000000000" pitchFamily="2" charset="2"/>
              </a:rPr>
              <a:t>Pre</a:t>
            </a:r>
            <a:r>
              <a:rPr lang="it-IT" sz="1800" dirty="0">
                <a:latin typeface="Candara" panose="020E0502030303020204" pitchFamily="34" charset="0"/>
                <a:sym typeface="Wingdings" panose="05000000000000000000" pitchFamily="2" charset="2"/>
              </a:rPr>
              <a:t> start</a:t>
            </a:r>
            <a:endParaRPr lang="it-IT" sz="1800" dirty="0">
              <a:latin typeface="Candara" panose="020E0502030303020204" pitchFamily="34" charset="0"/>
            </a:endParaRPr>
          </a:p>
          <a:p>
            <a:pPr marL="342900" indent="-342900" algn="just">
              <a:lnSpc>
                <a:spcPct val="150000"/>
              </a:lnSpc>
              <a:buFont typeface="+mj-lt"/>
              <a:buAutoNum type="arabicPeriod"/>
            </a:pPr>
            <a:r>
              <a:rPr lang="it-IT" sz="1800" dirty="0">
                <a:latin typeface="Candara" panose="020E0502030303020204" pitchFamily="34" charset="0"/>
              </a:rPr>
              <a:t>Lo starter darà il comando “Prendete posizione” </a:t>
            </a:r>
          </a:p>
          <a:p>
            <a:pPr marL="342900" indent="-342900" algn="just">
              <a:lnSpc>
                <a:spcPct val="150000"/>
              </a:lnSpc>
              <a:buFont typeface="+mj-lt"/>
              <a:buAutoNum type="arabicPeriod"/>
            </a:pPr>
            <a:r>
              <a:rPr lang="it-IT" sz="1800" dirty="0">
                <a:latin typeface="Candara" panose="020E0502030303020204" pitchFamily="34" charset="0"/>
              </a:rPr>
              <a:t>Gli atleti avanzano sino alla linea di partenza  </a:t>
            </a:r>
            <a:r>
              <a:rPr lang="it-IT" sz="1800" dirty="0">
                <a:latin typeface="Candara" panose="020E0502030303020204" pitchFamily="34" charset="0"/>
                <a:sym typeface="Wingdings" panose="05000000000000000000" pitchFamily="2" charset="2"/>
              </a:rPr>
              <a:t> </a:t>
            </a:r>
            <a:r>
              <a:rPr lang="it-IT" sz="1800" dirty="0">
                <a:latin typeface="Candara" panose="020E0502030303020204" pitchFamily="34" charset="0"/>
              </a:rPr>
              <a:t>bastoncini dietro la linea di partenza e/o il cancelletto. </a:t>
            </a:r>
          </a:p>
          <a:p>
            <a:pPr marL="342900" indent="-342900" algn="just">
              <a:lnSpc>
                <a:spcPct val="150000"/>
              </a:lnSpc>
              <a:buFont typeface="+mj-lt"/>
              <a:buAutoNum type="arabicPeriod"/>
            </a:pPr>
            <a:r>
              <a:rPr lang="it-IT" sz="1800" b="1" dirty="0">
                <a:latin typeface="Candara" panose="020E0502030303020204" pitchFamily="34" charset="0"/>
              </a:rPr>
              <a:t>Quando tutti gli atleti sono alla linea di partenza</a:t>
            </a:r>
            <a:r>
              <a:rPr lang="it-IT" sz="1800" dirty="0">
                <a:latin typeface="Candara" panose="020E0502030303020204" pitchFamily="34" charset="0"/>
              </a:rPr>
              <a:t> lo starter darà il comando: “Set” </a:t>
            </a:r>
          </a:p>
          <a:p>
            <a:pPr marL="342900" indent="-342900" algn="just">
              <a:lnSpc>
                <a:spcPct val="150000"/>
              </a:lnSpc>
              <a:buFont typeface="+mj-lt"/>
              <a:buAutoNum type="arabicPeriod"/>
            </a:pPr>
            <a:r>
              <a:rPr lang="it-IT" sz="1800" dirty="0">
                <a:latin typeface="Candara" panose="020E0502030303020204" pitchFamily="34" charset="0"/>
              </a:rPr>
              <a:t>Gli atleti devono rimanere immobili </a:t>
            </a:r>
          </a:p>
          <a:p>
            <a:pPr marL="342900" indent="-342900" algn="just">
              <a:lnSpc>
                <a:spcPct val="150000"/>
              </a:lnSpc>
              <a:buFont typeface="+mj-lt"/>
              <a:buAutoNum type="arabicPeriod"/>
            </a:pPr>
            <a:r>
              <a:rPr lang="it-IT" sz="1800" dirty="0">
                <a:latin typeface="Candara" panose="020E0502030303020204" pitchFamily="34" charset="0"/>
              </a:rPr>
              <a:t>lo starter dà il segnale di start. </a:t>
            </a:r>
          </a:p>
        </p:txBody>
      </p:sp>
      <p:pic>
        <p:nvPicPr>
          <p:cNvPr id="10" name="Immagine 9">
            <a:extLst>
              <a:ext uri="{FF2B5EF4-FFF2-40B4-BE49-F238E27FC236}">
                <a16:creationId xmlns:a16="http://schemas.microsoft.com/office/drawing/2014/main" id="{1B5568F3-6800-79EE-2E5C-1ACAA5B35D18}"/>
              </a:ext>
            </a:extLst>
          </p:cNvPr>
          <p:cNvPicPr>
            <a:picLocks noChangeAspect="1"/>
          </p:cNvPicPr>
          <p:nvPr/>
        </p:nvPicPr>
        <p:blipFill>
          <a:blip r:embed="rId2"/>
          <a:stretch>
            <a:fillRect/>
          </a:stretch>
        </p:blipFill>
        <p:spPr>
          <a:xfrm>
            <a:off x="6884288" y="1356852"/>
            <a:ext cx="5061906" cy="3760838"/>
          </a:xfrm>
          <a:prstGeom prst="rect">
            <a:avLst/>
          </a:prstGeom>
        </p:spPr>
      </p:pic>
      <p:sp>
        <p:nvSpPr>
          <p:cNvPr id="12" name="CasellaDiTesto 11">
            <a:extLst>
              <a:ext uri="{FF2B5EF4-FFF2-40B4-BE49-F238E27FC236}">
                <a16:creationId xmlns:a16="http://schemas.microsoft.com/office/drawing/2014/main" id="{14C37ADA-D3F2-0F45-E7A7-7ACD74031775}"/>
              </a:ext>
            </a:extLst>
          </p:cNvPr>
          <p:cNvSpPr txBox="1"/>
          <p:nvPr/>
        </p:nvSpPr>
        <p:spPr>
          <a:xfrm>
            <a:off x="344128" y="5357734"/>
            <a:ext cx="11503743" cy="80021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it-IT" sz="1400" b="1" i="0" u="none" strike="noStrike" baseline="0" dirty="0">
                <a:solidFill>
                  <a:srgbClr val="000000"/>
                </a:solidFill>
                <a:latin typeface="Arial Nova" panose="020B0504020202020204" pitchFamily="34" charset="0"/>
              </a:rPr>
              <a:t>9.8 - GARE SPRINT </a:t>
            </a:r>
          </a:p>
          <a:p>
            <a:r>
              <a:rPr lang="it-IT" sz="1800" b="1" i="0" u="none" strike="noStrike" baseline="0" dirty="0">
                <a:solidFill>
                  <a:srgbClr val="000000"/>
                </a:solidFill>
                <a:latin typeface="Arial Nova" panose="020B0504020202020204" pitchFamily="34" charset="0"/>
              </a:rPr>
              <a:t>Nelle qualificazioni </a:t>
            </a:r>
            <a:r>
              <a:rPr lang="it-IT" sz="1400" b="1" i="0" u="none" strike="noStrike" baseline="0" dirty="0">
                <a:solidFill>
                  <a:srgbClr val="000000"/>
                </a:solidFill>
                <a:latin typeface="Arial Nova" panose="020B0504020202020204" pitchFamily="34" charset="0"/>
              </a:rPr>
              <a:t>delle gare sprint è possibile sostituire il cancelletto di partenza con delle fotocellule avendo l’accortezza di predisporre una fascia di partenza antecedente che impedisca al concorrente una rincorsa. </a:t>
            </a:r>
            <a:endParaRPr lang="it-IT" b="1" dirty="0"/>
          </a:p>
        </p:txBody>
      </p:sp>
    </p:spTree>
    <p:extLst>
      <p:ext uri="{BB962C8B-B14F-4D97-AF65-F5344CB8AC3E}">
        <p14:creationId xmlns:p14="http://schemas.microsoft.com/office/powerpoint/2010/main" val="53021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6;p9">
            <a:extLst>
              <a:ext uri="{FF2B5EF4-FFF2-40B4-BE49-F238E27FC236}">
                <a16:creationId xmlns:a16="http://schemas.microsoft.com/office/drawing/2014/main" id="{5DE66C3B-4C1F-0D2C-633B-FF896660D896}"/>
              </a:ext>
            </a:extLst>
          </p:cNvPr>
          <p:cNvSpPr/>
          <p:nvPr/>
        </p:nvSpPr>
        <p:spPr>
          <a:xfrm>
            <a:off x="2226554" y="153184"/>
            <a:ext cx="7895836"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-GARE SPRINT-</a:t>
            </a:r>
          </a:p>
          <a:p>
            <a:pPr marL="0" marR="0" lvl="0" indent="0" algn="ctr" rtl="0">
              <a:lnSpc>
                <a:spcPct val="100000"/>
              </a:lnSpc>
              <a:spcBef>
                <a:spcPts val="0"/>
              </a:spcBef>
              <a:spcAft>
                <a:spcPts val="0"/>
              </a:spcAft>
              <a:buClr>
                <a:srgbClr val="000000"/>
              </a:buClr>
              <a:buSzPts val="3200"/>
              <a:buFont typeface="Arial"/>
              <a:buNone/>
            </a:pPr>
            <a:r>
              <a:rPr lang="it-IT" sz="3200" dirty="0">
                <a:solidFill>
                  <a:srgbClr val="0070C0"/>
                </a:solidFill>
                <a:latin typeface="Calibri"/>
                <a:ea typeface="Calibri"/>
                <a:cs typeface="Calibri"/>
                <a:sym typeface="Calibri"/>
              </a:rPr>
              <a:t>Diagramma Sprint</a:t>
            </a:r>
            <a:endParaRPr sz="1000" b="0" i="0" u="none" strike="noStrike" cap="none" dirty="0">
              <a:solidFill>
                <a:srgbClr val="000000"/>
              </a:solidFill>
              <a:latin typeface="Arial"/>
              <a:ea typeface="Arial"/>
              <a:cs typeface="Arial"/>
              <a:sym typeface="Arial"/>
            </a:endParaRPr>
          </a:p>
        </p:txBody>
      </p:sp>
      <p:pic>
        <p:nvPicPr>
          <p:cNvPr id="14" name="Immagine 13">
            <a:extLst>
              <a:ext uri="{FF2B5EF4-FFF2-40B4-BE49-F238E27FC236}">
                <a16:creationId xmlns:a16="http://schemas.microsoft.com/office/drawing/2014/main" id="{8C8FBB00-A4D0-350E-6CFD-B872E2BB434D}"/>
              </a:ext>
            </a:extLst>
          </p:cNvPr>
          <p:cNvPicPr>
            <a:picLocks noChangeAspect="1"/>
          </p:cNvPicPr>
          <p:nvPr/>
        </p:nvPicPr>
        <p:blipFill>
          <a:blip r:embed="rId2"/>
          <a:stretch>
            <a:fillRect/>
          </a:stretch>
        </p:blipFill>
        <p:spPr>
          <a:xfrm>
            <a:off x="0" y="1618636"/>
            <a:ext cx="5217182" cy="3386338"/>
          </a:xfrm>
          <a:prstGeom prst="rect">
            <a:avLst/>
          </a:prstGeom>
        </p:spPr>
      </p:pic>
      <p:pic>
        <p:nvPicPr>
          <p:cNvPr id="4" name="Immagine 3">
            <a:extLst>
              <a:ext uri="{FF2B5EF4-FFF2-40B4-BE49-F238E27FC236}">
                <a16:creationId xmlns:a16="http://schemas.microsoft.com/office/drawing/2014/main" id="{A61396E9-A01E-FC0F-8191-44EAC2364667}"/>
              </a:ext>
            </a:extLst>
          </p:cNvPr>
          <p:cNvPicPr>
            <a:picLocks noChangeAspect="1"/>
          </p:cNvPicPr>
          <p:nvPr/>
        </p:nvPicPr>
        <p:blipFill>
          <a:blip r:embed="rId3"/>
          <a:stretch>
            <a:fillRect/>
          </a:stretch>
        </p:blipFill>
        <p:spPr>
          <a:xfrm>
            <a:off x="5429184" y="1384246"/>
            <a:ext cx="6409668" cy="3620728"/>
          </a:xfrm>
          <a:prstGeom prst="rect">
            <a:avLst/>
          </a:prstGeom>
        </p:spPr>
      </p:pic>
      <p:sp>
        <p:nvSpPr>
          <p:cNvPr id="5" name="CasellaDiTesto 4">
            <a:extLst>
              <a:ext uri="{FF2B5EF4-FFF2-40B4-BE49-F238E27FC236}">
                <a16:creationId xmlns:a16="http://schemas.microsoft.com/office/drawing/2014/main" id="{6E1FAF32-A8EA-8A04-C644-3588728B994B}"/>
              </a:ext>
            </a:extLst>
          </p:cNvPr>
          <p:cNvSpPr txBox="1"/>
          <p:nvPr/>
        </p:nvSpPr>
        <p:spPr>
          <a:xfrm>
            <a:off x="353148" y="5112774"/>
            <a:ext cx="4238517" cy="523220"/>
          </a:xfrm>
          <a:prstGeom prst="rect">
            <a:avLst/>
          </a:prstGeom>
          <a:noFill/>
        </p:spPr>
        <p:txBody>
          <a:bodyPr wrap="square" rtlCol="0">
            <a:spAutoFit/>
          </a:bodyPr>
          <a:lstStyle/>
          <a:p>
            <a:pPr algn="ctr"/>
            <a:r>
              <a:rPr lang="it-IT" dirty="0"/>
              <a:t>SPRINT CORTA </a:t>
            </a:r>
          </a:p>
          <a:p>
            <a:pPr algn="ctr"/>
            <a:r>
              <a:rPr lang="it-IT" dirty="0"/>
              <a:t>16 concorrenti qualificati</a:t>
            </a:r>
          </a:p>
        </p:txBody>
      </p:sp>
      <p:sp>
        <p:nvSpPr>
          <p:cNvPr id="6" name="CasellaDiTesto 5">
            <a:extLst>
              <a:ext uri="{FF2B5EF4-FFF2-40B4-BE49-F238E27FC236}">
                <a16:creationId xmlns:a16="http://schemas.microsoft.com/office/drawing/2014/main" id="{8B0DA09A-ED31-916C-D881-E31066B6CB72}"/>
              </a:ext>
            </a:extLst>
          </p:cNvPr>
          <p:cNvSpPr txBox="1"/>
          <p:nvPr/>
        </p:nvSpPr>
        <p:spPr>
          <a:xfrm>
            <a:off x="7093161" y="5112774"/>
            <a:ext cx="4238517" cy="738664"/>
          </a:xfrm>
          <a:prstGeom prst="rect">
            <a:avLst/>
          </a:prstGeom>
          <a:noFill/>
        </p:spPr>
        <p:txBody>
          <a:bodyPr wrap="square" rtlCol="0">
            <a:spAutoFit/>
          </a:bodyPr>
          <a:lstStyle/>
          <a:p>
            <a:pPr algn="ctr"/>
            <a:r>
              <a:rPr lang="it-IT" dirty="0"/>
              <a:t>SPRINT LUNGA</a:t>
            </a:r>
          </a:p>
          <a:p>
            <a:pPr algn="ctr"/>
            <a:r>
              <a:rPr lang="it-IT" dirty="0"/>
              <a:t>30 concorrenti qualificati</a:t>
            </a:r>
          </a:p>
          <a:p>
            <a:pPr algn="ctr"/>
            <a:r>
              <a:rPr lang="it-IT" dirty="0"/>
              <a:t>5 batterie per quarti</a:t>
            </a:r>
          </a:p>
        </p:txBody>
      </p:sp>
    </p:spTree>
    <p:extLst>
      <p:ext uri="{BB962C8B-B14F-4D97-AF65-F5344CB8AC3E}">
        <p14:creationId xmlns:p14="http://schemas.microsoft.com/office/powerpoint/2010/main" val="150522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Attrezzatura – i bastoncini</a:t>
            </a:r>
          </a:p>
        </p:txBody>
      </p:sp>
      <p:sp>
        <p:nvSpPr>
          <p:cNvPr id="6" name="CasellaDiTesto 5">
            <a:extLst>
              <a:ext uri="{FF2B5EF4-FFF2-40B4-BE49-F238E27FC236}">
                <a16:creationId xmlns:a16="http://schemas.microsoft.com/office/drawing/2014/main" id="{4C32EE8D-E993-4292-9360-B666FF334574}"/>
              </a:ext>
            </a:extLst>
          </p:cNvPr>
          <p:cNvSpPr txBox="1"/>
          <p:nvPr/>
        </p:nvSpPr>
        <p:spPr>
          <a:xfrm>
            <a:off x="265043" y="1479131"/>
            <a:ext cx="11529391" cy="830997"/>
          </a:xfrm>
          <a:prstGeom prst="rect">
            <a:avLst/>
          </a:prstGeom>
          <a:noFill/>
        </p:spPr>
        <p:txBody>
          <a:bodyPr wrap="square">
            <a:spAutoFit/>
          </a:bodyPr>
          <a:lstStyle/>
          <a:p>
            <a:r>
              <a:rPr lang="it-IT" sz="2400" dirty="0"/>
              <a:t>396.2.6  Si devono utilizzare bastoncini da sci di fondo comprensivi di </a:t>
            </a:r>
            <a:r>
              <a:rPr lang="it-IT" sz="2400" dirty="0" err="1"/>
              <a:t>paperette</a:t>
            </a:r>
            <a:r>
              <a:rPr lang="it-IT" sz="2400" dirty="0"/>
              <a:t> da sci di fondo. </a:t>
            </a:r>
            <a:endParaRPr lang="en-GB" sz="2400" dirty="0"/>
          </a:p>
        </p:txBody>
      </p:sp>
      <p:sp>
        <p:nvSpPr>
          <p:cNvPr id="4" name="CasellaDiTesto 3">
            <a:extLst>
              <a:ext uri="{FF2B5EF4-FFF2-40B4-BE49-F238E27FC236}">
                <a16:creationId xmlns:a16="http://schemas.microsoft.com/office/drawing/2014/main" id="{05CE8BA1-D68A-42CF-9A64-5AE9FFCE9286}"/>
              </a:ext>
            </a:extLst>
          </p:cNvPr>
          <p:cNvSpPr txBox="1"/>
          <p:nvPr/>
        </p:nvSpPr>
        <p:spPr>
          <a:xfrm>
            <a:off x="1033670" y="2345635"/>
            <a:ext cx="10230678" cy="1846659"/>
          </a:xfrm>
          <a:prstGeom prst="rect">
            <a:avLst/>
          </a:prstGeom>
          <a:noFill/>
        </p:spPr>
        <p:txBody>
          <a:bodyPr wrap="square" rtlCol="0">
            <a:spAutoFit/>
          </a:bodyPr>
          <a:lstStyle/>
          <a:p>
            <a:r>
              <a:rPr lang="it-IT" sz="2400" b="1" i="1" dirty="0"/>
              <a:t>PAPERETTE:</a:t>
            </a:r>
          </a:p>
          <a:p>
            <a:pPr marL="285750" indent="-285750">
              <a:buFont typeface="Arial" panose="020B0604020202020204" pitchFamily="34" charset="0"/>
              <a:buChar char="•"/>
            </a:pPr>
            <a:r>
              <a:rPr lang="it-IT" sz="2400" dirty="0"/>
              <a:t>Costituite di materiale plastico </a:t>
            </a:r>
            <a:r>
              <a:rPr lang="it-IT" sz="2400" b="1" dirty="0"/>
              <a:t>rigido</a:t>
            </a:r>
          </a:p>
          <a:p>
            <a:pPr marL="285750" indent="-285750">
              <a:buFont typeface="Arial" panose="020B0604020202020204" pitchFamily="34" charset="0"/>
              <a:buChar char="•"/>
            </a:pPr>
            <a:r>
              <a:rPr lang="it-IT" sz="2400" dirty="0"/>
              <a:t>Diametro paperetta: </a:t>
            </a:r>
            <a:r>
              <a:rPr lang="it-IT" sz="2400" b="1" dirty="0"/>
              <a:t>30 mm MIN</a:t>
            </a:r>
          </a:p>
          <a:p>
            <a:pPr marL="285750" indent="-285750">
              <a:buFont typeface="Arial" panose="020B0604020202020204" pitchFamily="34" charset="0"/>
              <a:buChar char="•"/>
            </a:pPr>
            <a:r>
              <a:rPr lang="it-IT" sz="2400" dirty="0"/>
              <a:t>Altezza massima da terra della paperetta: </a:t>
            </a:r>
            <a:r>
              <a:rPr lang="it-IT" sz="2400" b="1" dirty="0"/>
              <a:t>45 mm MAX</a:t>
            </a:r>
          </a:p>
          <a:p>
            <a:pPr marL="285750" indent="-285750">
              <a:buFont typeface="Arial" panose="020B0604020202020204" pitchFamily="34" charset="0"/>
              <a:buChar char="•"/>
            </a:pPr>
            <a:endParaRPr lang="en-GB" dirty="0"/>
          </a:p>
        </p:txBody>
      </p:sp>
      <p:pic>
        <p:nvPicPr>
          <p:cNvPr id="9" name="Immagine 8">
            <a:extLst>
              <a:ext uri="{FF2B5EF4-FFF2-40B4-BE49-F238E27FC236}">
                <a16:creationId xmlns:a16="http://schemas.microsoft.com/office/drawing/2014/main" id="{7671FBC0-64E1-4263-B17E-40E44FC9DAC9}"/>
              </a:ext>
            </a:extLst>
          </p:cNvPr>
          <p:cNvPicPr>
            <a:picLocks noChangeAspect="1"/>
          </p:cNvPicPr>
          <p:nvPr/>
        </p:nvPicPr>
        <p:blipFill>
          <a:blip r:embed="rId2"/>
          <a:stretch>
            <a:fillRect/>
          </a:stretch>
        </p:blipFill>
        <p:spPr>
          <a:xfrm>
            <a:off x="2478985" y="4044127"/>
            <a:ext cx="7540121" cy="1334742"/>
          </a:xfrm>
          <a:prstGeom prst="rect">
            <a:avLst/>
          </a:prstGeom>
        </p:spPr>
      </p:pic>
    </p:spTree>
    <p:extLst>
      <p:ext uri="{BB962C8B-B14F-4D97-AF65-F5344CB8AC3E}">
        <p14:creationId xmlns:p14="http://schemas.microsoft.com/office/powerpoint/2010/main" val="249500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Attrezzatura – </a:t>
            </a:r>
            <a:r>
              <a:rPr lang="it-IT" sz="2800" i="1" dirty="0" err="1">
                <a:solidFill>
                  <a:schemeClr val="accent1">
                    <a:lumMod val="50000"/>
                  </a:schemeClr>
                </a:solidFill>
              </a:rPr>
              <a:t>Casco&amp;Occhiali</a:t>
            </a:r>
            <a:endParaRPr lang="it-IT" sz="2800" i="1" dirty="0">
              <a:solidFill>
                <a:schemeClr val="accent1">
                  <a:lumMod val="50000"/>
                </a:schemeClr>
              </a:solidFill>
            </a:endParaRPr>
          </a:p>
        </p:txBody>
      </p:sp>
      <p:sp>
        <p:nvSpPr>
          <p:cNvPr id="6" name="CasellaDiTesto 5">
            <a:extLst>
              <a:ext uri="{FF2B5EF4-FFF2-40B4-BE49-F238E27FC236}">
                <a16:creationId xmlns:a16="http://schemas.microsoft.com/office/drawing/2014/main" id="{4C32EE8D-E993-4292-9360-B666FF334574}"/>
              </a:ext>
            </a:extLst>
          </p:cNvPr>
          <p:cNvSpPr txBox="1"/>
          <p:nvPr/>
        </p:nvSpPr>
        <p:spPr>
          <a:xfrm>
            <a:off x="251792" y="1750584"/>
            <a:ext cx="11529391" cy="1938992"/>
          </a:xfrm>
          <a:prstGeom prst="rect">
            <a:avLst/>
          </a:prstGeom>
          <a:noFill/>
        </p:spPr>
        <p:txBody>
          <a:bodyPr wrap="square">
            <a:spAutoFit/>
          </a:bodyPr>
          <a:lstStyle/>
          <a:p>
            <a:r>
              <a:rPr lang="it-IT" sz="2400" dirty="0"/>
              <a:t>Durante l'allenamento ufficiale e in gara devono essere indossati il casco </a:t>
            </a:r>
            <a:r>
              <a:rPr lang="it-IT" sz="2400" b="1" dirty="0"/>
              <a:t>(es. DIN EN 1078) </a:t>
            </a:r>
            <a:r>
              <a:rPr lang="it-IT" sz="2400" dirty="0"/>
              <a:t>e delle protezioni per gli occhi, ovvero occhiali o maschere.</a:t>
            </a:r>
          </a:p>
          <a:p>
            <a:endParaRPr lang="it-IT" sz="2400" dirty="0"/>
          </a:p>
          <a:p>
            <a:r>
              <a:rPr lang="it-IT" sz="2400" dirty="0"/>
              <a:t>In casi di scarsa visibilità la giuria può rendere facoltativo l’utilizzo degli occhiali (non vale per la partenza in linea)</a:t>
            </a:r>
            <a:endParaRPr lang="en-GB" sz="2400" dirty="0"/>
          </a:p>
        </p:txBody>
      </p:sp>
      <p:sp>
        <p:nvSpPr>
          <p:cNvPr id="7" name="CasellaDiTesto 6">
            <a:extLst>
              <a:ext uri="{FF2B5EF4-FFF2-40B4-BE49-F238E27FC236}">
                <a16:creationId xmlns:a16="http://schemas.microsoft.com/office/drawing/2014/main" id="{03D49EDF-2E9E-4650-9A3E-CE5AB242FE55}"/>
              </a:ext>
            </a:extLst>
          </p:cNvPr>
          <p:cNvSpPr txBox="1"/>
          <p:nvPr/>
        </p:nvSpPr>
        <p:spPr>
          <a:xfrm>
            <a:off x="596349" y="3811920"/>
            <a:ext cx="11184834" cy="1600438"/>
          </a:xfrm>
          <a:prstGeom prst="rect">
            <a:avLst/>
          </a:prstGeom>
          <a:noFill/>
        </p:spPr>
        <p:txBody>
          <a:bodyPr wrap="square">
            <a:spAutoFit/>
          </a:bodyPr>
          <a:lstStyle/>
          <a:p>
            <a:pPr algn="l"/>
            <a:r>
              <a:rPr lang="it-IT" sz="1400" b="1" dirty="0"/>
              <a:t>DIN EN 1078</a:t>
            </a:r>
            <a:endParaRPr lang="it-IT" sz="1400" b="1" i="1" dirty="0">
              <a:solidFill>
                <a:srgbClr val="181818"/>
              </a:solidFill>
              <a:latin typeface="Roboto" panose="02000000000000000000" pitchFamily="2" charset="0"/>
            </a:endParaRPr>
          </a:p>
          <a:p>
            <a:pPr algn="l"/>
            <a:r>
              <a:rPr lang="it-IT" sz="1400" b="1" i="1" dirty="0">
                <a:solidFill>
                  <a:srgbClr val="181818"/>
                </a:solidFill>
                <a:latin typeface="Roboto" panose="02000000000000000000" pitchFamily="2" charset="0"/>
              </a:rPr>
              <a:t>‘’</a:t>
            </a:r>
            <a:r>
              <a:rPr lang="it-IT" sz="1400" b="1" i="1" dirty="0">
                <a:solidFill>
                  <a:srgbClr val="181818"/>
                </a:solidFill>
                <a:effectLst/>
                <a:latin typeface="Roboto" panose="02000000000000000000" pitchFamily="2" charset="0"/>
              </a:rPr>
              <a:t>i caschi devono essere sottoposti a numerosi test</a:t>
            </a:r>
            <a:r>
              <a:rPr lang="it-IT" sz="1400" b="0" i="1" dirty="0">
                <a:solidFill>
                  <a:srgbClr val="181818"/>
                </a:solidFill>
                <a:effectLst/>
                <a:latin typeface="Roboto" panose="02000000000000000000" pitchFamily="2" charset="0"/>
              </a:rPr>
              <a:t> e ottenere la </a:t>
            </a:r>
            <a:r>
              <a:rPr lang="it-IT" sz="1400" b="1" i="1" dirty="0">
                <a:solidFill>
                  <a:srgbClr val="181818"/>
                </a:solidFill>
                <a:effectLst/>
                <a:latin typeface="Roboto" panose="02000000000000000000" pitchFamily="2" charset="0"/>
              </a:rPr>
              <a:t>marcatura CE</a:t>
            </a:r>
            <a:r>
              <a:rPr lang="it-IT" sz="1400" b="0" i="1" dirty="0">
                <a:solidFill>
                  <a:srgbClr val="181818"/>
                </a:solidFill>
                <a:effectLst/>
                <a:latin typeface="Roboto" panose="02000000000000000000" pitchFamily="2" charset="0"/>
              </a:rPr>
              <a:t> come previsto dalla norma EN 1078. </a:t>
            </a:r>
          </a:p>
          <a:p>
            <a:pPr algn="l"/>
            <a:r>
              <a:rPr lang="it-IT" sz="1400" b="0" i="1" dirty="0">
                <a:solidFill>
                  <a:srgbClr val="181818"/>
                </a:solidFill>
                <a:effectLst/>
                <a:latin typeface="Roboto" panose="02000000000000000000" pitchFamily="2" charset="0"/>
              </a:rPr>
              <a:t>Il casco deve quindi superare alcune prove importanti, tra cui:</a:t>
            </a:r>
          </a:p>
          <a:p>
            <a:pPr algn="l">
              <a:buFont typeface="Arial" panose="020B0604020202020204" pitchFamily="34" charset="0"/>
              <a:buChar char="•"/>
            </a:pPr>
            <a:r>
              <a:rPr lang="it-IT" sz="1400" b="1" i="1" dirty="0">
                <a:solidFill>
                  <a:srgbClr val="181818"/>
                </a:solidFill>
                <a:effectLst/>
                <a:latin typeface="Roboto" panose="02000000000000000000" pitchFamily="2" charset="0"/>
              </a:rPr>
              <a:t>L’assorbimento urti:</a:t>
            </a:r>
            <a:r>
              <a:rPr lang="it-IT" sz="1400" b="0" i="1" dirty="0">
                <a:solidFill>
                  <a:srgbClr val="181818"/>
                </a:solidFill>
                <a:effectLst/>
                <a:latin typeface="Roboto" panose="02000000000000000000" pitchFamily="2" charset="0"/>
              </a:rPr>
              <a:t> una velocità di 5,42m/s e 4,57 m/s per capire se in caso di caduta il casco sia in grado di assorbire l’energia e non trasmessa alla testa.</a:t>
            </a:r>
          </a:p>
          <a:p>
            <a:pPr algn="l">
              <a:buFont typeface="Arial" panose="020B0604020202020204" pitchFamily="34" charset="0"/>
              <a:buChar char="•"/>
            </a:pPr>
            <a:r>
              <a:rPr lang="it-IT" sz="1400" b="1" i="1" dirty="0">
                <a:solidFill>
                  <a:srgbClr val="181818"/>
                </a:solidFill>
                <a:effectLst/>
                <a:latin typeface="Roboto" panose="02000000000000000000" pitchFamily="2" charset="0"/>
              </a:rPr>
              <a:t>Il sistema di ritenuta</a:t>
            </a:r>
            <a:r>
              <a:rPr lang="it-IT" sz="1400" b="0" i="1" dirty="0">
                <a:solidFill>
                  <a:srgbClr val="181818"/>
                </a:solidFill>
                <a:effectLst/>
                <a:latin typeface="Roboto" panose="02000000000000000000" pitchFamily="2" charset="0"/>
              </a:rPr>
              <a:t>: ovvero il cinturino come prova di scalzamento e resistenza per assicurarsi che il caso si mantenga in posizione adeguata durante un incidente.’’</a:t>
            </a:r>
          </a:p>
        </p:txBody>
      </p:sp>
      <p:pic>
        <p:nvPicPr>
          <p:cNvPr id="4" name="Immagine 3">
            <a:extLst>
              <a:ext uri="{FF2B5EF4-FFF2-40B4-BE49-F238E27FC236}">
                <a16:creationId xmlns:a16="http://schemas.microsoft.com/office/drawing/2014/main" id="{98A48C07-F617-4A00-97FD-7EF9B48068AD}"/>
              </a:ext>
            </a:extLst>
          </p:cNvPr>
          <p:cNvPicPr>
            <a:picLocks noChangeAspect="1"/>
          </p:cNvPicPr>
          <p:nvPr/>
        </p:nvPicPr>
        <p:blipFill>
          <a:blip r:embed="rId2"/>
          <a:stretch>
            <a:fillRect/>
          </a:stretch>
        </p:blipFill>
        <p:spPr>
          <a:xfrm>
            <a:off x="9790859" y="304801"/>
            <a:ext cx="2125345" cy="1285388"/>
          </a:xfrm>
          <a:prstGeom prst="rect">
            <a:avLst/>
          </a:prstGeom>
        </p:spPr>
      </p:pic>
    </p:spTree>
    <p:extLst>
      <p:ext uri="{BB962C8B-B14F-4D97-AF65-F5344CB8AC3E}">
        <p14:creationId xmlns:p14="http://schemas.microsoft.com/office/powerpoint/2010/main" val="183784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2279374" y="199019"/>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Attrezzatura – Sanzioni</a:t>
            </a:r>
          </a:p>
        </p:txBody>
      </p:sp>
      <p:sp>
        <p:nvSpPr>
          <p:cNvPr id="3" name="CasellaDiTesto 2">
            <a:extLst>
              <a:ext uri="{FF2B5EF4-FFF2-40B4-BE49-F238E27FC236}">
                <a16:creationId xmlns:a16="http://schemas.microsoft.com/office/drawing/2014/main" id="{ECC12265-2188-4508-A941-CD1F2498F96B}"/>
              </a:ext>
            </a:extLst>
          </p:cNvPr>
          <p:cNvSpPr txBox="1"/>
          <p:nvPr/>
        </p:nvSpPr>
        <p:spPr>
          <a:xfrm>
            <a:off x="92766" y="1780989"/>
            <a:ext cx="11847444" cy="3077766"/>
          </a:xfrm>
          <a:prstGeom prst="rect">
            <a:avLst/>
          </a:prstGeom>
          <a:noFill/>
        </p:spPr>
        <p:txBody>
          <a:bodyPr wrap="square" rtlCol="0">
            <a:spAutoFit/>
          </a:bodyPr>
          <a:lstStyle/>
          <a:p>
            <a:r>
              <a:rPr lang="it-IT" dirty="0"/>
              <a:t>Il </a:t>
            </a:r>
            <a:r>
              <a:rPr lang="it-IT" b="1" u="sng" dirty="0">
                <a:solidFill>
                  <a:srgbClr val="FF0000"/>
                </a:solidFill>
              </a:rPr>
              <a:t>non rispetto </a:t>
            </a:r>
            <a:r>
              <a:rPr lang="it-IT" dirty="0"/>
              <a:t>delle norme connesse all’attrezzatura deve essere sanzionato in accordo ai seguenti articoli:</a:t>
            </a:r>
          </a:p>
          <a:p>
            <a:endParaRPr lang="it-IT" sz="1600" dirty="0"/>
          </a:p>
          <a:p>
            <a:endParaRPr lang="it-IT" sz="1600" dirty="0"/>
          </a:p>
          <a:p>
            <a:r>
              <a:rPr lang="it-IT" sz="2000" b="1" i="1" dirty="0"/>
              <a:t>‘’351 Non ammessi alla partenza </a:t>
            </a:r>
          </a:p>
          <a:p>
            <a:r>
              <a:rPr lang="it-IT" sz="2000" i="1" dirty="0"/>
              <a:t>Non è ammesso alla partenza di qualsiasi competizione internazionale di sci FIS/FISI, un concorrente che: </a:t>
            </a:r>
          </a:p>
          <a:p>
            <a:r>
              <a:rPr lang="it-IT" sz="2000" i="1" dirty="0"/>
              <a:t>…</a:t>
            </a:r>
          </a:p>
          <a:p>
            <a:r>
              <a:rPr lang="it-IT" sz="2000" b="1" i="1" dirty="0"/>
              <a:t>351.2 viola le norme FIS/FISI riguardo l’attrezzatura</a:t>
            </a:r>
            <a:r>
              <a:rPr lang="it-IT" sz="2000" i="1" dirty="0"/>
              <a:t> (art. 222) e marchi commerciali (art. 207)</a:t>
            </a:r>
          </a:p>
          <a:p>
            <a:r>
              <a:rPr lang="it-IT" sz="2000" i="1" dirty="0"/>
              <a:t>…</a:t>
            </a:r>
          </a:p>
          <a:p>
            <a:r>
              <a:rPr lang="it-IT" sz="2000" i="1" dirty="0"/>
              <a:t>351.4 Se un concorrente ha preso il via in una competizione e solo successivamente la Giuria rileva che il concorrente aveva infranto queste norme, </a:t>
            </a:r>
            <a:r>
              <a:rPr lang="it-IT" sz="2000" b="1" i="1" dirty="0"/>
              <a:t>la Giuria deve sanzionare il concorrente. </a:t>
            </a:r>
            <a:r>
              <a:rPr lang="it-IT" sz="2000" i="1" dirty="0"/>
              <a:t>‘’</a:t>
            </a:r>
            <a:endParaRPr lang="en-GB" sz="2000" i="1" dirty="0"/>
          </a:p>
        </p:txBody>
      </p:sp>
    </p:spTree>
    <p:extLst>
      <p:ext uri="{BB962C8B-B14F-4D97-AF65-F5344CB8AC3E}">
        <p14:creationId xmlns:p14="http://schemas.microsoft.com/office/powerpoint/2010/main" val="152120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122" name="Google Shape;122;p3"/>
          <p:cNvGraphicFramePr/>
          <p:nvPr>
            <p:extLst>
              <p:ext uri="{D42A27DB-BD31-4B8C-83A1-F6EECF244321}">
                <p14:modId xmlns:p14="http://schemas.microsoft.com/office/powerpoint/2010/main" val="3037195653"/>
              </p:ext>
            </p:extLst>
          </p:nvPr>
        </p:nvGraphicFramePr>
        <p:xfrm>
          <a:off x="2583101" y="2407895"/>
          <a:ext cx="7025798" cy="2042210"/>
        </p:xfrm>
        <a:graphic>
          <a:graphicData uri="http://schemas.openxmlformats.org/drawingml/2006/table">
            <a:tbl>
              <a:tblPr firstRow="1" bandRow="1">
                <a:noFill/>
                <a:tableStyleId>{21E67000-69E7-4835-8CB6-444BE056B0D1}</a:tableStyleId>
              </a:tblPr>
              <a:tblGrid>
                <a:gridCol w="7025798">
                  <a:extLst>
                    <a:ext uri="{9D8B030D-6E8A-4147-A177-3AD203B41FA5}">
                      <a16:colId xmlns:a16="http://schemas.microsoft.com/office/drawing/2014/main" val="20000"/>
                    </a:ext>
                  </a:extLst>
                </a:gridCol>
              </a:tblGrid>
              <a:tr h="302675">
                <a:tc>
                  <a:txBody>
                    <a:bodyPr/>
                    <a:lstStyle/>
                    <a:p>
                      <a:pPr marL="0" marR="0" lvl="0" indent="0" algn="l" rtl="0">
                        <a:lnSpc>
                          <a:spcPct val="100000"/>
                        </a:lnSpc>
                        <a:spcBef>
                          <a:spcPts val="0"/>
                        </a:spcBef>
                        <a:spcAft>
                          <a:spcPts val="0"/>
                        </a:spcAft>
                        <a:buClr>
                          <a:schemeClr val="dk1"/>
                        </a:buClr>
                        <a:buSzPts val="2800"/>
                        <a:buFont typeface="Arial"/>
                        <a:buNone/>
                      </a:pPr>
                      <a:r>
                        <a:rPr lang="it-IT" sz="2400" b="1" i="1" u="sng" strike="noStrike" cap="none" dirty="0">
                          <a:latin typeface="Arial"/>
                          <a:ea typeface="Arial"/>
                          <a:cs typeface="Arial"/>
                          <a:sym typeface="Arial"/>
                        </a:rPr>
                        <a:t>ORDINE DEL GIORNO</a:t>
                      </a:r>
                      <a:endParaRPr sz="1200" u="none" strike="noStrike" cap="none" dirty="0"/>
                    </a:p>
                  </a:txBody>
                  <a:tcPr marL="91450" marR="91450" marT="45725" marB="45725"/>
                </a:tc>
                <a:extLst>
                  <a:ext uri="{0D108BD9-81ED-4DB2-BD59-A6C34878D82A}">
                    <a16:rowId xmlns:a16="http://schemas.microsoft.com/office/drawing/2014/main" val="10000"/>
                  </a:ext>
                </a:extLst>
              </a:tr>
              <a:tr h="294950">
                <a:tc>
                  <a:txBody>
                    <a:bodyPr/>
                    <a:lstStyle/>
                    <a:p>
                      <a:pPr marL="0" marR="0" lvl="0" indent="0" algn="l" rtl="0">
                        <a:lnSpc>
                          <a:spcPct val="100000"/>
                        </a:lnSpc>
                        <a:spcBef>
                          <a:spcPts val="0"/>
                        </a:spcBef>
                        <a:spcAft>
                          <a:spcPts val="0"/>
                        </a:spcAft>
                        <a:buClr>
                          <a:schemeClr val="dk1"/>
                        </a:buClr>
                        <a:buSzPts val="2400"/>
                        <a:buFont typeface="Arial"/>
                        <a:buNone/>
                      </a:pPr>
                      <a:r>
                        <a:rPr lang="it-IT" sz="2000" b="0" i="1" u="none" strike="noStrike" cap="none" dirty="0">
                          <a:solidFill>
                            <a:schemeClr val="dk1"/>
                          </a:solidFill>
                          <a:latin typeface="Arial"/>
                          <a:ea typeface="Arial"/>
                          <a:cs typeface="Arial"/>
                          <a:sym typeface="Arial"/>
                        </a:rPr>
                        <a:t>Nuovo Staff SKIROLL</a:t>
                      </a:r>
                      <a:endParaRPr sz="2000" b="0" i="1"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b="0" i="1" u="none" strike="noStrike" cap="none" dirty="0">
                          <a:solidFill>
                            <a:schemeClr val="dk1"/>
                          </a:solidFill>
                          <a:latin typeface="Arial"/>
                          <a:ea typeface="Calibri"/>
                          <a:cs typeface="Arial"/>
                          <a:sym typeface="Arial"/>
                        </a:rPr>
                        <a:t>Problematiche stagione 2023-2024</a:t>
                      </a:r>
                      <a:endParaRPr sz="2000" b="0" i="1" u="none" strike="noStrike" cap="none" dirty="0">
                        <a:solidFill>
                          <a:schemeClr val="dk1"/>
                        </a:solidFill>
                        <a:latin typeface="Arial"/>
                        <a:cs typeface="Arial"/>
                        <a:sym typeface="Arial"/>
                      </a:endParaRPr>
                    </a:p>
                  </a:txBody>
                  <a:tcPr marL="91450" marR="91450" marT="45725" marB="45725"/>
                </a:tc>
                <a:extLst>
                  <a:ext uri="{0D108BD9-81ED-4DB2-BD59-A6C34878D82A}">
                    <a16:rowId xmlns:a16="http://schemas.microsoft.com/office/drawing/2014/main" val="2377734524"/>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Agenda degli sport invernali Skiroll</a:t>
                      </a:r>
                      <a:endParaRPr sz="1200" u="none" strike="noStrike" cap="none" dirty="0"/>
                    </a:p>
                  </a:txBody>
                  <a:tcPr marL="91450" marR="91450" marT="45725" marB="45725"/>
                </a:tc>
                <a:extLst>
                  <a:ext uri="{0D108BD9-81ED-4DB2-BD59-A6C34878D82A}">
                    <a16:rowId xmlns:a16="http://schemas.microsoft.com/office/drawing/2014/main" val="10002"/>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cs typeface="Arial"/>
                          <a:sym typeface="Arial"/>
                        </a:rPr>
                        <a:t>Sicurezza</a:t>
                      </a:r>
                      <a:endParaRPr sz="12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198783"/>
            <a:ext cx="7633252" cy="707886"/>
          </a:xfrm>
          <a:prstGeom prst="rect">
            <a:avLst/>
          </a:prstGeom>
          <a:noFill/>
        </p:spPr>
        <p:txBody>
          <a:bodyPr wrap="square" rtlCol="0">
            <a:spAutoFit/>
          </a:bodyPr>
          <a:lstStyle/>
          <a:p>
            <a:pPr algn="ctr"/>
            <a:r>
              <a:rPr lang="it-IT" sz="4000" b="1" i="1" u="sng" dirty="0">
                <a:solidFill>
                  <a:schemeClr val="accent1">
                    <a:lumMod val="50000"/>
                  </a:schemeClr>
                </a:solidFill>
              </a:rPr>
              <a:t>SICUREZZA</a:t>
            </a:r>
            <a:endParaRPr lang="it-IT" sz="4000" i="1" dirty="0">
              <a:solidFill>
                <a:schemeClr val="accent1">
                  <a:lumMod val="50000"/>
                </a:schemeClr>
              </a:solidFill>
            </a:endParaRPr>
          </a:p>
        </p:txBody>
      </p:sp>
      <p:pic>
        <p:nvPicPr>
          <p:cNvPr id="4" name="Immagine 3">
            <a:extLst>
              <a:ext uri="{FF2B5EF4-FFF2-40B4-BE49-F238E27FC236}">
                <a16:creationId xmlns:a16="http://schemas.microsoft.com/office/drawing/2014/main" id="{509387D8-9BF1-49E0-959E-6D3862C2CBFF}"/>
              </a:ext>
            </a:extLst>
          </p:cNvPr>
          <p:cNvPicPr>
            <a:picLocks noChangeAspect="1"/>
          </p:cNvPicPr>
          <p:nvPr/>
        </p:nvPicPr>
        <p:blipFill>
          <a:blip r:embed="rId2"/>
          <a:stretch>
            <a:fillRect/>
          </a:stretch>
        </p:blipFill>
        <p:spPr>
          <a:xfrm>
            <a:off x="2954822" y="906669"/>
            <a:ext cx="8667750" cy="4229100"/>
          </a:xfrm>
          <a:prstGeom prst="rect">
            <a:avLst/>
          </a:prstGeom>
        </p:spPr>
      </p:pic>
      <p:pic>
        <p:nvPicPr>
          <p:cNvPr id="6" name="Immagine 5">
            <a:extLst>
              <a:ext uri="{FF2B5EF4-FFF2-40B4-BE49-F238E27FC236}">
                <a16:creationId xmlns:a16="http://schemas.microsoft.com/office/drawing/2014/main" id="{3EE49FDB-4D58-46F5-8015-B7218F186A1B}"/>
              </a:ext>
            </a:extLst>
          </p:cNvPr>
          <p:cNvPicPr>
            <a:picLocks noChangeAspect="1"/>
          </p:cNvPicPr>
          <p:nvPr/>
        </p:nvPicPr>
        <p:blipFill>
          <a:blip r:embed="rId3"/>
          <a:stretch>
            <a:fillRect/>
          </a:stretch>
        </p:blipFill>
        <p:spPr>
          <a:xfrm>
            <a:off x="148880" y="3163956"/>
            <a:ext cx="4057737" cy="2905540"/>
          </a:xfrm>
          <a:prstGeom prst="rect">
            <a:avLst/>
          </a:prstGeom>
        </p:spPr>
      </p:pic>
    </p:spTree>
    <p:extLst>
      <p:ext uri="{BB962C8B-B14F-4D97-AF65-F5344CB8AC3E}">
        <p14:creationId xmlns:p14="http://schemas.microsoft.com/office/powerpoint/2010/main" val="202389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1" y="203253"/>
            <a:ext cx="7633252" cy="707886"/>
          </a:xfrm>
          <a:prstGeom prst="rect">
            <a:avLst/>
          </a:prstGeom>
          <a:noFill/>
        </p:spPr>
        <p:txBody>
          <a:bodyPr wrap="square" rtlCol="0">
            <a:spAutoFit/>
          </a:bodyPr>
          <a:lstStyle/>
          <a:p>
            <a:pPr algn="ctr"/>
            <a:r>
              <a:rPr lang="it-IT" sz="4000" b="1" i="1" u="sng" dirty="0">
                <a:solidFill>
                  <a:schemeClr val="accent1">
                    <a:lumMod val="50000"/>
                  </a:schemeClr>
                </a:solidFill>
              </a:rPr>
              <a:t>SICUREZZA</a:t>
            </a:r>
            <a:endParaRPr lang="it-IT" sz="4000" i="1" dirty="0">
              <a:solidFill>
                <a:schemeClr val="accent1">
                  <a:lumMod val="50000"/>
                </a:schemeClr>
              </a:solidFill>
            </a:endParaRPr>
          </a:p>
        </p:txBody>
      </p:sp>
      <p:pic>
        <p:nvPicPr>
          <p:cNvPr id="3" name="Immagine 2">
            <a:extLst>
              <a:ext uri="{FF2B5EF4-FFF2-40B4-BE49-F238E27FC236}">
                <a16:creationId xmlns:a16="http://schemas.microsoft.com/office/drawing/2014/main" id="{BB23260B-0DE5-4692-93D0-8AAA8AE24319}"/>
              </a:ext>
            </a:extLst>
          </p:cNvPr>
          <p:cNvPicPr>
            <a:picLocks noChangeAspect="1"/>
          </p:cNvPicPr>
          <p:nvPr/>
        </p:nvPicPr>
        <p:blipFill rotWithShape="1">
          <a:blip r:embed="rId2"/>
          <a:srcRect b="2579"/>
          <a:stretch/>
        </p:blipFill>
        <p:spPr>
          <a:xfrm>
            <a:off x="1364975" y="1071666"/>
            <a:ext cx="9488558" cy="4812299"/>
          </a:xfrm>
          <a:prstGeom prst="rect">
            <a:avLst/>
          </a:prstGeom>
        </p:spPr>
      </p:pic>
    </p:spTree>
    <p:extLst>
      <p:ext uri="{BB962C8B-B14F-4D97-AF65-F5344CB8AC3E}">
        <p14:creationId xmlns:p14="http://schemas.microsoft.com/office/powerpoint/2010/main" val="213709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2279374" y="331132"/>
            <a:ext cx="7633252" cy="707886"/>
          </a:xfrm>
          <a:prstGeom prst="rect">
            <a:avLst/>
          </a:prstGeom>
          <a:noFill/>
        </p:spPr>
        <p:txBody>
          <a:bodyPr wrap="square" rtlCol="0">
            <a:spAutoFit/>
          </a:bodyPr>
          <a:lstStyle/>
          <a:p>
            <a:pPr algn="ctr"/>
            <a:r>
              <a:rPr lang="it-IT" sz="4000" b="1" i="1" u="sng" dirty="0">
                <a:solidFill>
                  <a:schemeClr val="accent1">
                    <a:lumMod val="50000"/>
                  </a:schemeClr>
                </a:solidFill>
              </a:rPr>
              <a:t>SICUREZZA</a:t>
            </a:r>
            <a:endParaRPr lang="it-IT" sz="4000" i="1" dirty="0">
              <a:solidFill>
                <a:schemeClr val="accent1">
                  <a:lumMod val="50000"/>
                </a:schemeClr>
              </a:solidFill>
            </a:endParaRPr>
          </a:p>
        </p:txBody>
      </p:sp>
      <p:pic>
        <p:nvPicPr>
          <p:cNvPr id="3" name="Immagine 2">
            <a:extLst>
              <a:ext uri="{FF2B5EF4-FFF2-40B4-BE49-F238E27FC236}">
                <a16:creationId xmlns:a16="http://schemas.microsoft.com/office/drawing/2014/main" id="{B8F8D4CF-533F-4919-B669-A1A9CEA3C2E5}"/>
              </a:ext>
            </a:extLst>
          </p:cNvPr>
          <p:cNvPicPr>
            <a:picLocks noChangeAspect="1"/>
          </p:cNvPicPr>
          <p:nvPr/>
        </p:nvPicPr>
        <p:blipFill rotWithShape="1">
          <a:blip r:embed="rId2"/>
          <a:srcRect b="4304"/>
          <a:stretch/>
        </p:blipFill>
        <p:spPr>
          <a:xfrm>
            <a:off x="1179113" y="1111905"/>
            <a:ext cx="9833774" cy="4917834"/>
          </a:xfrm>
          <a:prstGeom prst="rect">
            <a:avLst/>
          </a:prstGeom>
        </p:spPr>
      </p:pic>
    </p:spTree>
    <p:extLst>
      <p:ext uri="{BB962C8B-B14F-4D97-AF65-F5344CB8AC3E}">
        <p14:creationId xmlns:p14="http://schemas.microsoft.com/office/powerpoint/2010/main" val="226766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C3E3F0-5B6A-4B67-8D56-90A8F715C7B9}"/>
              </a:ext>
            </a:extLst>
          </p:cNvPr>
          <p:cNvSpPr txBox="1"/>
          <p:nvPr/>
        </p:nvSpPr>
        <p:spPr>
          <a:xfrm>
            <a:off x="1060174" y="1216982"/>
            <a:ext cx="10389704" cy="830997"/>
          </a:xfrm>
          <a:prstGeom prst="rect">
            <a:avLst/>
          </a:prstGeom>
          <a:noFill/>
        </p:spPr>
        <p:txBody>
          <a:bodyPr wrap="square" rtlCol="0">
            <a:spAutoFit/>
          </a:bodyPr>
          <a:lstStyle/>
          <a:p>
            <a:pPr algn="ctr"/>
            <a:r>
              <a:rPr lang="it-IT" sz="4800" b="1" i="1" u="sng" dirty="0"/>
              <a:t>GRAZIE PER L’ATTENZIONE</a:t>
            </a:r>
            <a:endParaRPr lang="en-GB" sz="4800" b="1" i="1" u="sng" dirty="0"/>
          </a:p>
        </p:txBody>
      </p:sp>
      <p:pic>
        <p:nvPicPr>
          <p:cNvPr id="1026" name="Picture 2" descr="3 tipologie di domande per una comunicazione elegante e strategica">
            <a:extLst>
              <a:ext uri="{FF2B5EF4-FFF2-40B4-BE49-F238E27FC236}">
                <a16:creationId xmlns:a16="http://schemas.microsoft.com/office/drawing/2014/main" id="{B38A1F5A-F297-479D-849C-C55318F5F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339" y="2352188"/>
            <a:ext cx="5327374" cy="278854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A24EA33-4617-422C-9F87-AAC9148887CD}"/>
              </a:ext>
            </a:extLst>
          </p:cNvPr>
          <p:cNvSpPr txBox="1"/>
          <p:nvPr/>
        </p:nvSpPr>
        <p:spPr>
          <a:xfrm>
            <a:off x="3942522" y="5444944"/>
            <a:ext cx="4306956" cy="369332"/>
          </a:xfrm>
          <a:prstGeom prst="rect">
            <a:avLst/>
          </a:prstGeom>
          <a:noFill/>
        </p:spPr>
        <p:txBody>
          <a:bodyPr wrap="square" rtlCol="0">
            <a:spAutoFit/>
          </a:bodyPr>
          <a:lstStyle/>
          <a:p>
            <a:pPr algn="ctr"/>
            <a:r>
              <a:rPr lang="it-IT" b="1" i="1" u="sng" dirty="0"/>
              <a:t>DOMANDE</a:t>
            </a:r>
            <a:endParaRPr lang="en-GB" b="1" i="1" u="sng" dirty="0"/>
          </a:p>
        </p:txBody>
      </p:sp>
    </p:spTree>
    <p:extLst>
      <p:ext uri="{BB962C8B-B14F-4D97-AF65-F5344CB8AC3E}">
        <p14:creationId xmlns:p14="http://schemas.microsoft.com/office/powerpoint/2010/main" val="402717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434336" y="323324"/>
            <a:ext cx="9637959"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3200" b="0" i="0" u="none" strike="noStrike" cap="none" dirty="0">
                <a:solidFill>
                  <a:schemeClr val="dk1"/>
                </a:solidFill>
                <a:latin typeface="Calibri"/>
                <a:ea typeface="Calibri"/>
                <a:cs typeface="Calibri"/>
                <a:sym typeface="Calibri"/>
              </a:rPr>
              <a:t>NUOVO STAFF</a:t>
            </a:r>
            <a:br>
              <a:rPr lang="it-IT" sz="3200" b="0" i="0" u="none" strike="noStrike" cap="none" dirty="0">
                <a:solidFill>
                  <a:schemeClr val="dk1"/>
                </a:solidFill>
                <a:latin typeface="Calibri"/>
                <a:ea typeface="Calibri"/>
                <a:cs typeface="Calibri"/>
                <a:sym typeface="Calibri"/>
              </a:rPr>
            </a:br>
            <a:r>
              <a:rPr lang="it-IT" sz="3200" b="0" i="0" u="none" strike="noStrike" cap="none" dirty="0">
                <a:solidFill>
                  <a:schemeClr val="dk1"/>
                </a:solidFill>
                <a:latin typeface="Calibri"/>
                <a:ea typeface="Calibri"/>
                <a:cs typeface="Calibri"/>
                <a:sym typeface="Calibri"/>
              </a:rPr>
              <a:t>SKIROLL</a:t>
            </a:r>
            <a:endParaRPr sz="900" b="0" i="0" u="none" strike="noStrike" cap="none" dirty="0">
              <a:solidFill>
                <a:srgbClr val="000000"/>
              </a:solidFill>
              <a:latin typeface="Arial"/>
              <a:ea typeface="Arial"/>
              <a:cs typeface="Arial"/>
              <a:sym typeface="Arial"/>
            </a:endParaRPr>
          </a:p>
        </p:txBody>
      </p:sp>
      <p:graphicFrame>
        <p:nvGraphicFramePr>
          <p:cNvPr id="2" name="Tabella 1">
            <a:extLst>
              <a:ext uri="{FF2B5EF4-FFF2-40B4-BE49-F238E27FC236}">
                <a16:creationId xmlns:a16="http://schemas.microsoft.com/office/drawing/2014/main" id="{28BB5CC7-BB7A-CBDA-2841-F61C788A7E44}"/>
              </a:ext>
            </a:extLst>
          </p:cNvPr>
          <p:cNvGraphicFramePr>
            <a:graphicFrameLocks noGrp="1"/>
          </p:cNvGraphicFramePr>
          <p:nvPr>
            <p:extLst>
              <p:ext uri="{D42A27DB-BD31-4B8C-83A1-F6EECF244321}">
                <p14:modId xmlns:p14="http://schemas.microsoft.com/office/powerpoint/2010/main" val="4214139471"/>
              </p:ext>
            </p:extLst>
          </p:nvPr>
        </p:nvGraphicFramePr>
        <p:xfrm>
          <a:off x="1376516" y="1619865"/>
          <a:ext cx="9438968" cy="1584960"/>
        </p:xfrm>
        <a:graphic>
          <a:graphicData uri="http://schemas.openxmlformats.org/drawingml/2006/table">
            <a:tbl>
              <a:tblPr firstCol="1">
                <a:tableStyleId>{21E67000-69E7-4835-8CB6-444BE056B0D1}</a:tableStyleId>
              </a:tblPr>
              <a:tblGrid>
                <a:gridCol w="3531756">
                  <a:extLst>
                    <a:ext uri="{9D8B030D-6E8A-4147-A177-3AD203B41FA5}">
                      <a16:colId xmlns:a16="http://schemas.microsoft.com/office/drawing/2014/main" val="2125496977"/>
                    </a:ext>
                  </a:extLst>
                </a:gridCol>
                <a:gridCol w="2290516">
                  <a:extLst>
                    <a:ext uri="{9D8B030D-6E8A-4147-A177-3AD203B41FA5}">
                      <a16:colId xmlns:a16="http://schemas.microsoft.com/office/drawing/2014/main" val="1807031975"/>
                    </a:ext>
                  </a:extLst>
                </a:gridCol>
                <a:gridCol w="3616696">
                  <a:extLst>
                    <a:ext uri="{9D8B030D-6E8A-4147-A177-3AD203B41FA5}">
                      <a16:colId xmlns:a16="http://schemas.microsoft.com/office/drawing/2014/main" val="3967898200"/>
                    </a:ext>
                  </a:extLst>
                </a:gridCol>
              </a:tblGrid>
              <a:tr h="205740">
                <a:tc>
                  <a:txBody>
                    <a:bodyPr/>
                    <a:lstStyle/>
                    <a:p>
                      <a:r>
                        <a:rPr lang="it-IT" sz="2000" b="1" dirty="0">
                          <a:effectLst/>
                        </a:rPr>
                        <a:t>Direttore Tecnico</a:t>
                      </a:r>
                    </a:p>
                  </a:txBody>
                  <a:tcPr anchor="ctr"/>
                </a:tc>
                <a:tc>
                  <a:txBody>
                    <a:bodyPr/>
                    <a:lstStyle/>
                    <a:p>
                      <a:r>
                        <a:rPr lang="it-IT" sz="2000">
                          <a:effectLst/>
                        </a:rPr>
                        <a:t>Sbabo Emanuele</a:t>
                      </a:r>
                    </a:p>
                  </a:txBody>
                  <a:tcPr anchor="ctr"/>
                </a:tc>
                <a:tc>
                  <a:txBody>
                    <a:bodyPr/>
                    <a:lstStyle/>
                    <a:p>
                      <a:r>
                        <a:rPr lang="it-IT" sz="2000" dirty="0">
                          <a:effectLst/>
                        </a:rPr>
                        <a:t>Sci </a:t>
                      </a:r>
                      <a:r>
                        <a:rPr lang="it-IT" sz="2000" dirty="0" err="1">
                          <a:effectLst/>
                        </a:rPr>
                        <a:t>Cai</a:t>
                      </a:r>
                      <a:r>
                        <a:rPr lang="it-IT" sz="2000" dirty="0">
                          <a:effectLst/>
                        </a:rPr>
                        <a:t> Schio 1910 A.S.D.</a:t>
                      </a:r>
                    </a:p>
                  </a:txBody>
                  <a:tcPr anchor="ctr"/>
                </a:tc>
                <a:extLst>
                  <a:ext uri="{0D108BD9-81ED-4DB2-BD59-A6C34878D82A}">
                    <a16:rowId xmlns:a16="http://schemas.microsoft.com/office/drawing/2014/main" val="2416780990"/>
                  </a:ext>
                </a:extLst>
              </a:tr>
              <a:tr h="205740">
                <a:tc>
                  <a:txBody>
                    <a:bodyPr/>
                    <a:lstStyle/>
                    <a:p>
                      <a:r>
                        <a:rPr lang="it-IT" sz="2000" b="1">
                          <a:effectLst/>
                        </a:rPr>
                        <a:t>Allenatore Responsabile</a:t>
                      </a:r>
                    </a:p>
                  </a:txBody>
                  <a:tcPr anchor="ctr"/>
                </a:tc>
                <a:tc>
                  <a:txBody>
                    <a:bodyPr/>
                    <a:lstStyle/>
                    <a:p>
                      <a:r>
                        <a:rPr lang="it-IT" sz="2000">
                          <a:effectLst/>
                        </a:rPr>
                        <a:t>Sala Marco</a:t>
                      </a:r>
                    </a:p>
                  </a:txBody>
                  <a:tcPr anchor="ctr"/>
                </a:tc>
                <a:tc>
                  <a:txBody>
                    <a:bodyPr/>
                    <a:lstStyle/>
                    <a:p>
                      <a:r>
                        <a:rPr lang="fi-FI" sz="2000" dirty="0">
                          <a:effectLst/>
                        </a:rPr>
                        <a:t>Olimpic Lama A.S.D.</a:t>
                      </a:r>
                    </a:p>
                  </a:txBody>
                  <a:tcPr anchor="ctr"/>
                </a:tc>
                <a:extLst>
                  <a:ext uri="{0D108BD9-81ED-4DB2-BD59-A6C34878D82A}">
                    <a16:rowId xmlns:a16="http://schemas.microsoft.com/office/drawing/2014/main" val="2950215243"/>
                  </a:ext>
                </a:extLst>
              </a:tr>
              <a:tr h="205740">
                <a:tc>
                  <a:txBody>
                    <a:bodyPr/>
                    <a:lstStyle/>
                    <a:p>
                      <a:r>
                        <a:rPr lang="it-IT" sz="2000" b="1">
                          <a:effectLst/>
                        </a:rPr>
                        <a:t>Allenatore</a:t>
                      </a:r>
                    </a:p>
                  </a:txBody>
                  <a:tcPr anchor="ctr"/>
                </a:tc>
                <a:tc>
                  <a:txBody>
                    <a:bodyPr/>
                    <a:lstStyle/>
                    <a:p>
                      <a:r>
                        <a:rPr lang="it-IT" sz="2000">
                          <a:effectLst/>
                        </a:rPr>
                        <a:t>Tamburro Tommaso</a:t>
                      </a:r>
                    </a:p>
                  </a:txBody>
                  <a:tcPr anchor="ctr"/>
                </a:tc>
                <a:tc>
                  <a:txBody>
                    <a:bodyPr/>
                    <a:lstStyle/>
                    <a:p>
                      <a:r>
                        <a:rPr lang="it-IT" sz="2000" dirty="0">
                          <a:effectLst/>
                        </a:rPr>
                        <a:t>Sci Club Barrea</a:t>
                      </a:r>
                    </a:p>
                  </a:txBody>
                  <a:tcPr anchor="ctr"/>
                </a:tc>
                <a:extLst>
                  <a:ext uri="{0D108BD9-81ED-4DB2-BD59-A6C34878D82A}">
                    <a16:rowId xmlns:a16="http://schemas.microsoft.com/office/drawing/2014/main" val="185681636"/>
                  </a:ext>
                </a:extLst>
              </a:tr>
              <a:tr h="205740">
                <a:tc>
                  <a:txBody>
                    <a:bodyPr/>
                    <a:lstStyle/>
                    <a:p>
                      <a:r>
                        <a:rPr lang="it-IT" sz="2000" b="1" dirty="0">
                          <a:effectLst/>
                        </a:rPr>
                        <a:t>Allenatrice squadre femminili</a:t>
                      </a:r>
                    </a:p>
                  </a:txBody>
                  <a:tcPr anchor="ctr"/>
                </a:tc>
                <a:tc>
                  <a:txBody>
                    <a:bodyPr/>
                    <a:lstStyle/>
                    <a:p>
                      <a:r>
                        <a:rPr lang="it-IT" sz="2000">
                          <a:effectLst/>
                        </a:rPr>
                        <a:t>Iozzelli Martina</a:t>
                      </a:r>
                    </a:p>
                  </a:txBody>
                  <a:tcPr anchor="ctr"/>
                </a:tc>
                <a:tc>
                  <a:txBody>
                    <a:bodyPr/>
                    <a:lstStyle/>
                    <a:p>
                      <a:r>
                        <a:rPr lang="fi-FI" sz="2000" dirty="0">
                          <a:effectLst/>
                        </a:rPr>
                        <a:t>Olimpic Lama A.S.D.</a:t>
                      </a:r>
                    </a:p>
                  </a:txBody>
                  <a:tcPr anchor="ctr"/>
                </a:tc>
                <a:extLst>
                  <a:ext uri="{0D108BD9-81ED-4DB2-BD59-A6C34878D82A}">
                    <a16:rowId xmlns:a16="http://schemas.microsoft.com/office/drawing/2014/main" val="475744876"/>
                  </a:ext>
                </a:extLst>
              </a:tr>
            </a:tbl>
          </a:graphicData>
        </a:graphic>
      </p:graphicFrame>
      <p:pic>
        <p:nvPicPr>
          <p:cNvPr id="4" name="Immagine 3">
            <a:extLst>
              <a:ext uri="{FF2B5EF4-FFF2-40B4-BE49-F238E27FC236}">
                <a16:creationId xmlns:a16="http://schemas.microsoft.com/office/drawing/2014/main" id="{B2C0AC0D-19CF-36CF-D87B-A84070DE7F66}"/>
              </a:ext>
            </a:extLst>
          </p:cNvPr>
          <p:cNvPicPr>
            <a:picLocks noChangeAspect="1"/>
          </p:cNvPicPr>
          <p:nvPr/>
        </p:nvPicPr>
        <p:blipFill>
          <a:blip r:embed="rId3"/>
          <a:stretch>
            <a:fillRect/>
          </a:stretch>
        </p:blipFill>
        <p:spPr>
          <a:xfrm>
            <a:off x="1223785" y="3587657"/>
            <a:ext cx="1578410" cy="1602508"/>
          </a:xfrm>
          <a:prstGeom prst="rect">
            <a:avLst/>
          </a:prstGeom>
        </p:spPr>
      </p:pic>
      <p:pic>
        <p:nvPicPr>
          <p:cNvPr id="1026" name="Picture 2" descr="CAE FISI - Squadre ed allenatori">
            <a:extLst>
              <a:ext uri="{FF2B5EF4-FFF2-40B4-BE49-F238E27FC236}">
                <a16:creationId xmlns:a16="http://schemas.microsoft.com/office/drawing/2014/main" id="{BF0990BC-862B-E19B-026E-BAB743E978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83" t="20421" r="17884" b="23364"/>
          <a:stretch/>
        </p:blipFill>
        <p:spPr bwMode="auto">
          <a:xfrm>
            <a:off x="4277034" y="3605205"/>
            <a:ext cx="1418202" cy="1602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DEO - Tommaso Tamburro parla del fondo nel centro-sud: &quot;Periodo  difficile, ma ci impegniamo per motivare e stimolare i giovani&quot; - Fondo  Italia">
            <a:extLst>
              <a:ext uri="{FF2B5EF4-FFF2-40B4-BE49-F238E27FC236}">
                <a16:creationId xmlns:a16="http://schemas.microsoft.com/office/drawing/2014/main" id="{0E0796D7-CBD7-7732-8432-AF8DD73F2C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584" t="7885" r="23519"/>
          <a:stretch/>
        </p:blipFill>
        <p:spPr bwMode="auto">
          <a:xfrm>
            <a:off x="7170075" y="3587657"/>
            <a:ext cx="1669125" cy="1650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tina Iozzelli">
            <a:extLst>
              <a:ext uri="{FF2B5EF4-FFF2-40B4-BE49-F238E27FC236}">
                <a16:creationId xmlns:a16="http://schemas.microsoft.com/office/drawing/2014/main" id="{821D453D-B625-3ECD-B327-86E5746B6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4676" y="3587658"/>
            <a:ext cx="1670484" cy="165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2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434336" y="323324"/>
            <a:ext cx="9637959"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3200" b="0" i="0" u="none" strike="noStrike" cap="none" dirty="0">
                <a:solidFill>
                  <a:schemeClr val="dk1"/>
                </a:solidFill>
                <a:latin typeface="Calibri"/>
                <a:ea typeface="Calibri"/>
                <a:cs typeface="Calibri"/>
                <a:sym typeface="Calibri"/>
              </a:rPr>
              <a:t>PROBLEMATICHE STAGIONE 2023-2024</a:t>
            </a:r>
            <a:endParaRPr sz="900" b="0" i="0" u="none" strike="noStrike" cap="none" dirty="0">
              <a:solidFill>
                <a:srgbClr val="000000"/>
              </a:solidFill>
              <a:latin typeface="Arial"/>
              <a:ea typeface="Arial"/>
              <a:cs typeface="Arial"/>
              <a:sym typeface="Arial"/>
            </a:endParaRPr>
          </a:p>
        </p:txBody>
      </p:sp>
      <p:pic>
        <p:nvPicPr>
          <p:cNvPr id="5" name="Immagine 4">
            <a:extLst>
              <a:ext uri="{FF2B5EF4-FFF2-40B4-BE49-F238E27FC236}">
                <a16:creationId xmlns:a16="http://schemas.microsoft.com/office/drawing/2014/main" id="{5CCD0370-32A8-3FA3-0B58-0AF10E4A0C9F}"/>
              </a:ext>
            </a:extLst>
          </p:cNvPr>
          <p:cNvPicPr>
            <a:picLocks noChangeAspect="1"/>
          </p:cNvPicPr>
          <p:nvPr/>
        </p:nvPicPr>
        <p:blipFill>
          <a:blip r:embed="rId3"/>
          <a:stretch>
            <a:fillRect/>
          </a:stretch>
        </p:blipFill>
        <p:spPr>
          <a:xfrm>
            <a:off x="196165" y="1169669"/>
            <a:ext cx="5546351" cy="2348455"/>
          </a:xfrm>
          <a:prstGeom prst="rect">
            <a:avLst/>
          </a:prstGeom>
        </p:spPr>
      </p:pic>
      <p:sp>
        <p:nvSpPr>
          <p:cNvPr id="6" name="Rettangolo 5">
            <a:extLst>
              <a:ext uri="{FF2B5EF4-FFF2-40B4-BE49-F238E27FC236}">
                <a16:creationId xmlns:a16="http://schemas.microsoft.com/office/drawing/2014/main" id="{05971FB8-0B85-BB3B-B7FF-FABEC675C01D}"/>
              </a:ext>
            </a:extLst>
          </p:cNvPr>
          <p:cNvSpPr/>
          <p:nvPr/>
        </p:nvSpPr>
        <p:spPr>
          <a:xfrm>
            <a:off x="5459152" y="1266678"/>
            <a:ext cx="6248826" cy="1077218"/>
          </a:xfrm>
          <a:prstGeom prst="rect">
            <a:avLst/>
          </a:prstGeom>
          <a:noFill/>
        </p:spPr>
        <p:txBody>
          <a:bodyPr wrap="none" lIns="91440" tIns="45720" rIns="91440" bIns="45720">
            <a:spAutoFit/>
          </a:bodyPr>
          <a:lstStyle/>
          <a:p>
            <a:pPr algn="ctr"/>
            <a:r>
              <a:rPr lang="it-IT" sz="3200" b="0" cap="none" spc="0" dirty="0">
                <a:ln w="0"/>
                <a:solidFill>
                  <a:schemeClr val="accent1"/>
                </a:solidFill>
                <a:effectLst>
                  <a:outerShdw blurRad="38100" dist="25400" dir="5400000" algn="ctr" rotWithShape="0">
                    <a:srgbClr val="6E747A">
                      <a:alpha val="43000"/>
                    </a:srgbClr>
                  </a:outerShdw>
                </a:effectLst>
              </a:rPr>
              <a:t>MODIFICHE GARE</a:t>
            </a:r>
            <a:endParaRPr lang="it-IT" sz="3200" dirty="0">
              <a:ln w="0"/>
              <a:solidFill>
                <a:schemeClr val="accent1"/>
              </a:solidFill>
              <a:effectLst>
                <a:outerShdw blurRad="38100" dist="25400" dir="5400000" algn="ctr" rotWithShape="0">
                  <a:srgbClr val="6E747A">
                    <a:alpha val="43000"/>
                  </a:srgbClr>
                </a:outerShdw>
              </a:effectLst>
            </a:endParaRPr>
          </a:p>
          <a:p>
            <a:pPr algn="ctr"/>
            <a:r>
              <a:rPr lang="it-IT" sz="3200" b="0" cap="none" spc="0" dirty="0">
                <a:ln w="0"/>
                <a:solidFill>
                  <a:schemeClr val="accent1"/>
                </a:solidFill>
                <a:effectLst>
                  <a:outerShdw blurRad="38100" dist="25400" dir="5400000" algn="ctr" rotWithShape="0">
                    <a:srgbClr val="6E747A">
                      <a:alpha val="43000"/>
                    </a:srgbClr>
                  </a:outerShdw>
                </a:effectLst>
              </a:rPr>
              <a:t>NON AUTORIZZATE DA CCAEF</a:t>
            </a:r>
          </a:p>
        </p:txBody>
      </p:sp>
      <p:sp>
        <p:nvSpPr>
          <p:cNvPr id="7" name="Rettangolo 6">
            <a:extLst>
              <a:ext uri="{FF2B5EF4-FFF2-40B4-BE49-F238E27FC236}">
                <a16:creationId xmlns:a16="http://schemas.microsoft.com/office/drawing/2014/main" id="{28EE2A1D-A85A-C1BD-7194-9C0D37E6A007}"/>
              </a:ext>
            </a:extLst>
          </p:cNvPr>
          <p:cNvSpPr/>
          <p:nvPr/>
        </p:nvSpPr>
        <p:spPr>
          <a:xfrm>
            <a:off x="5527279" y="2702515"/>
            <a:ext cx="6112571" cy="1077218"/>
          </a:xfrm>
          <a:prstGeom prst="rect">
            <a:avLst/>
          </a:prstGeom>
          <a:noFill/>
        </p:spPr>
        <p:txBody>
          <a:bodyPr wrap="none" lIns="91440" tIns="45720" rIns="91440" bIns="45720">
            <a:spAutoFit/>
          </a:bodyPr>
          <a:lstStyle/>
          <a:p>
            <a:pPr algn="ctr"/>
            <a:r>
              <a:rPr lang="it-IT" sz="3200" b="0" cap="none" spc="0" dirty="0">
                <a:ln w="0"/>
                <a:solidFill>
                  <a:schemeClr val="accent1"/>
                </a:solidFill>
                <a:effectLst>
                  <a:outerShdw blurRad="38100" dist="25400" dir="5400000" algn="ctr" rotWithShape="0">
                    <a:srgbClr val="6E747A">
                      <a:alpha val="43000"/>
                    </a:srgbClr>
                  </a:outerShdw>
                </a:effectLst>
              </a:rPr>
              <a:t>AMMISSIONE ATLETI IN GARA</a:t>
            </a:r>
          </a:p>
          <a:p>
            <a:pPr algn="ctr"/>
            <a:r>
              <a:rPr lang="it-IT" sz="3200" dirty="0">
                <a:ln w="0"/>
                <a:solidFill>
                  <a:schemeClr val="accent1"/>
                </a:solidFill>
                <a:effectLst>
                  <a:outerShdw blurRad="38100" dist="25400" dir="5400000" algn="ctr" rotWithShape="0">
                    <a:srgbClr val="6E747A">
                      <a:alpha val="43000"/>
                    </a:srgbClr>
                  </a:outerShdw>
                </a:effectLst>
              </a:rPr>
              <a:t>NON ISCRITTI</a:t>
            </a:r>
            <a:endParaRPr lang="it-IT" sz="3200" b="0" cap="none" spc="0" dirty="0">
              <a:ln w="0"/>
              <a:solidFill>
                <a:schemeClr val="accent1"/>
              </a:solidFill>
              <a:effectLst>
                <a:outerShdw blurRad="38100" dist="25400" dir="5400000" algn="ctr" rotWithShape="0">
                  <a:srgbClr val="6E747A">
                    <a:alpha val="43000"/>
                  </a:srgbClr>
                </a:outerShdw>
              </a:effectLst>
            </a:endParaRPr>
          </a:p>
        </p:txBody>
      </p:sp>
      <p:sp>
        <p:nvSpPr>
          <p:cNvPr id="8" name="Rettangolo 7">
            <a:extLst>
              <a:ext uri="{FF2B5EF4-FFF2-40B4-BE49-F238E27FC236}">
                <a16:creationId xmlns:a16="http://schemas.microsoft.com/office/drawing/2014/main" id="{E138CC57-7857-B78D-440D-780C97040BEF}"/>
              </a:ext>
            </a:extLst>
          </p:cNvPr>
          <p:cNvSpPr/>
          <p:nvPr/>
        </p:nvSpPr>
        <p:spPr>
          <a:xfrm>
            <a:off x="6096000" y="4186460"/>
            <a:ext cx="4924746" cy="1077218"/>
          </a:xfrm>
          <a:prstGeom prst="rect">
            <a:avLst/>
          </a:prstGeom>
          <a:noFill/>
        </p:spPr>
        <p:txBody>
          <a:bodyPr wrap="none" lIns="91440" tIns="45720" rIns="91440" bIns="45720">
            <a:spAutoFit/>
          </a:bodyPr>
          <a:lstStyle/>
          <a:p>
            <a:pPr algn="ctr"/>
            <a:r>
              <a:rPr lang="it-IT" sz="3200" dirty="0">
                <a:ln w="0"/>
                <a:solidFill>
                  <a:schemeClr val="accent1"/>
                </a:solidFill>
                <a:effectLst>
                  <a:outerShdw blurRad="38100" dist="25400" dir="5400000" algn="ctr" rotWithShape="0">
                    <a:srgbClr val="6E747A">
                      <a:alpha val="43000"/>
                    </a:srgbClr>
                  </a:outerShdw>
                </a:effectLst>
              </a:rPr>
              <a:t>AUTORIZZATI CAMBI DI </a:t>
            </a:r>
          </a:p>
          <a:p>
            <a:pPr algn="ctr"/>
            <a:r>
              <a:rPr lang="it-IT" sz="3200" dirty="0">
                <a:ln w="0"/>
                <a:solidFill>
                  <a:schemeClr val="accent1"/>
                </a:solidFill>
                <a:effectLst>
                  <a:outerShdw blurRad="38100" dist="25400" dir="5400000" algn="ctr" rotWithShape="0">
                    <a:srgbClr val="6E747A">
                      <a:alpha val="43000"/>
                    </a:srgbClr>
                  </a:outerShdw>
                </a:effectLst>
              </a:rPr>
              <a:t>CATEGORIE</a:t>
            </a:r>
            <a:endParaRPr lang="it-IT" sz="3200" b="0" cap="none" spc="0" dirty="0">
              <a:ln w="0"/>
              <a:solidFill>
                <a:schemeClr val="accent1"/>
              </a:solidFill>
              <a:effectLst>
                <a:outerShdw blurRad="38100" dist="25400" dir="5400000" algn="ctr" rotWithShape="0">
                  <a:srgbClr val="6E747A">
                    <a:alpha val="43000"/>
                  </a:srgbClr>
                </a:outerShdw>
              </a:effectLst>
            </a:endParaRPr>
          </a:p>
        </p:txBody>
      </p:sp>
      <p:sp>
        <p:nvSpPr>
          <p:cNvPr id="9" name="Rettangolo 8">
            <a:extLst>
              <a:ext uri="{FF2B5EF4-FFF2-40B4-BE49-F238E27FC236}">
                <a16:creationId xmlns:a16="http://schemas.microsoft.com/office/drawing/2014/main" id="{4735DFA3-42DA-2821-E966-336F865B9CA2}"/>
              </a:ext>
            </a:extLst>
          </p:cNvPr>
          <p:cNvSpPr/>
          <p:nvPr/>
        </p:nvSpPr>
        <p:spPr>
          <a:xfrm>
            <a:off x="403047" y="4186460"/>
            <a:ext cx="4652236" cy="1077218"/>
          </a:xfrm>
          <a:prstGeom prst="rect">
            <a:avLst/>
          </a:prstGeom>
          <a:noFill/>
        </p:spPr>
        <p:txBody>
          <a:bodyPr wrap="none" lIns="91440" tIns="45720" rIns="91440" bIns="45720">
            <a:spAutoFit/>
          </a:bodyPr>
          <a:lstStyle/>
          <a:p>
            <a:pPr algn="ctr"/>
            <a:r>
              <a:rPr lang="it-IT" sz="3200" b="0" cap="none" spc="0" dirty="0">
                <a:ln w="0"/>
                <a:solidFill>
                  <a:schemeClr val="accent1"/>
                </a:solidFill>
                <a:effectLst>
                  <a:outerShdw blurRad="38100" dist="25400" dir="5400000" algn="ctr" rotWithShape="0">
                    <a:srgbClr val="6E747A">
                      <a:alpha val="43000"/>
                    </a:srgbClr>
                  </a:outerShdw>
                </a:effectLst>
              </a:rPr>
              <a:t>COMUNICAZIONI CON </a:t>
            </a:r>
          </a:p>
          <a:p>
            <a:pPr algn="ctr"/>
            <a:r>
              <a:rPr lang="it-IT" sz="3200" dirty="0">
                <a:ln w="0"/>
                <a:solidFill>
                  <a:schemeClr val="accent1"/>
                </a:solidFill>
                <a:effectLst>
                  <a:outerShdw blurRad="38100" dist="25400" dir="5400000" algn="ctr" rotWithShape="0">
                    <a:srgbClr val="6E747A">
                      <a:alpha val="43000"/>
                    </a:srgbClr>
                  </a:outerShdw>
                </a:effectLst>
              </a:rPr>
              <a:t>FISI ASSENTI</a:t>
            </a:r>
            <a:endParaRPr lang="it-IT" sz="3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2448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277020" y="185674"/>
            <a:ext cx="963795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3600" b="0" i="1" u="none" strike="noStrike" cap="none" dirty="0">
                <a:solidFill>
                  <a:schemeClr val="dk1"/>
                </a:solidFill>
                <a:latin typeface="Arial"/>
                <a:ea typeface="Calibri"/>
                <a:cs typeface="Arial"/>
                <a:sym typeface="Arial"/>
              </a:rPr>
              <a:t>GARE </a:t>
            </a:r>
          </a:p>
          <a:p>
            <a:pPr marL="0" marR="0" lvl="0" indent="0" algn="ctr" rtl="0">
              <a:lnSpc>
                <a:spcPct val="100000"/>
              </a:lnSpc>
              <a:spcBef>
                <a:spcPts val="0"/>
              </a:spcBef>
              <a:spcAft>
                <a:spcPts val="0"/>
              </a:spcAft>
              <a:buClr>
                <a:srgbClr val="000000"/>
              </a:buClr>
              <a:buSzPts val="5400"/>
              <a:buFont typeface="Arial"/>
              <a:buNone/>
            </a:pPr>
            <a:r>
              <a:rPr lang="it-IT" sz="3600" b="0" i="1" u="none" strike="noStrike" cap="none" dirty="0">
                <a:solidFill>
                  <a:schemeClr val="dk1"/>
                </a:solidFill>
                <a:latin typeface="Arial"/>
                <a:ea typeface="Calibri"/>
                <a:cs typeface="Arial"/>
                <a:sym typeface="Arial"/>
              </a:rPr>
              <a:t>SKIROLL &amp; DESIGNAZIONI</a:t>
            </a:r>
            <a:endParaRPr sz="1000" b="0" i="0" u="none" strike="noStrike" cap="none" dirty="0">
              <a:solidFill>
                <a:srgbClr val="000000"/>
              </a:solidFill>
              <a:latin typeface="Arial"/>
              <a:ea typeface="Arial"/>
              <a:cs typeface="Arial"/>
              <a:sym typeface="Arial"/>
            </a:endParaRPr>
          </a:p>
        </p:txBody>
      </p:sp>
      <p:graphicFrame>
        <p:nvGraphicFramePr>
          <p:cNvPr id="2" name="Tabella 1">
            <a:extLst>
              <a:ext uri="{FF2B5EF4-FFF2-40B4-BE49-F238E27FC236}">
                <a16:creationId xmlns:a16="http://schemas.microsoft.com/office/drawing/2014/main" id="{973A5696-ED75-96C0-2877-E01295C538AC}"/>
              </a:ext>
            </a:extLst>
          </p:cNvPr>
          <p:cNvGraphicFramePr>
            <a:graphicFrameLocks noGrp="1"/>
          </p:cNvGraphicFramePr>
          <p:nvPr>
            <p:extLst>
              <p:ext uri="{D42A27DB-BD31-4B8C-83A1-F6EECF244321}">
                <p14:modId xmlns:p14="http://schemas.microsoft.com/office/powerpoint/2010/main" val="1190170610"/>
              </p:ext>
            </p:extLst>
          </p:nvPr>
        </p:nvGraphicFramePr>
        <p:xfrm>
          <a:off x="560439" y="1595832"/>
          <a:ext cx="7121167" cy="4028310"/>
        </p:xfrm>
        <a:graphic>
          <a:graphicData uri="http://schemas.openxmlformats.org/drawingml/2006/table">
            <a:tbl>
              <a:tblPr firstRow="1" bandRow="1">
                <a:tableStyleId>{21E67000-69E7-4835-8CB6-444BE056B0D1}</a:tableStyleId>
              </a:tblPr>
              <a:tblGrid>
                <a:gridCol w="499717">
                  <a:extLst>
                    <a:ext uri="{9D8B030D-6E8A-4147-A177-3AD203B41FA5}">
                      <a16:colId xmlns:a16="http://schemas.microsoft.com/office/drawing/2014/main" val="4090139700"/>
                    </a:ext>
                  </a:extLst>
                </a:gridCol>
                <a:gridCol w="2164825">
                  <a:extLst>
                    <a:ext uri="{9D8B030D-6E8A-4147-A177-3AD203B41FA5}">
                      <a16:colId xmlns:a16="http://schemas.microsoft.com/office/drawing/2014/main" val="644900106"/>
                    </a:ext>
                  </a:extLst>
                </a:gridCol>
                <a:gridCol w="1779638">
                  <a:extLst>
                    <a:ext uri="{9D8B030D-6E8A-4147-A177-3AD203B41FA5}">
                      <a16:colId xmlns:a16="http://schemas.microsoft.com/office/drawing/2014/main" val="2467666692"/>
                    </a:ext>
                  </a:extLst>
                </a:gridCol>
                <a:gridCol w="1180356">
                  <a:extLst>
                    <a:ext uri="{9D8B030D-6E8A-4147-A177-3AD203B41FA5}">
                      <a16:colId xmlns:a16="http://schemas.microsoft.com/office/drawing/2014/main" val="2668186043"/>
                    </a:ext>
                  </a:extLst>
                </a:gridCol>
                <a:gridCol w="1496631">
                  <a:extLst>
                    <a:ext uri="{9D8B030D-6E8A-4147-A177-3AD203B41FA5}">
                      <a16:colId xmlns:a16="http://schemas.microsoft.com/office/drawing/2014/main" val="2100252993"/>
                    </a:ext>
                  </a:extLst>
                </a:gridCol>
              </a:tblGrid>
              <a:tr h="95073">
                <a:tc>
                  <a:txBody>
                    <a:bodyPr/>
                    <a:lstStyle/>
                    <a:p>
                      <a:pPr algn="ctr" fontAlgn="b"/>
                      <a:r>
                        <a:rPr lang="it-IT" sz="1800" b="1" u="none" strike="noStrike" dirty="0">
                          <a:solidFill>
                            <a:srgbClr val="000000"/>
                          </a:solidFill>
                          <a:effectLst/>
                          <a:latin typeface="Candara" panose="020E0502030303020204" pitchFamily="34" charset="0"/>
                        </a:rPr>
                        <a:t>Data</a:t>
                      </a:r>
                      <a:endParaRPr lang="it-IT" sz="1800" b="1" i="0" u="none" strike="noStrike" dirty="0">
                        <a:solidFill>
                          <a:srgbClr val="000000"/>
                        </a:solidFill>
                        <a:effectLst/>
                        <a:latin typeface="Candara" panose="020E0502030303020204" pitchFamily="34" charset="0"/>
                      </a:endParaRPr>
                    </a:p>
                  </a:txBody>
                  <a:tcPr marL="4590" marR="4590" marT="4590" marB="0" anchor="ctr"/>
                </a:tc>
                <a:tc>
                  <a:txBody>
                    <a:bodyPr/>
                    <a:lstStyle/>
                    <a:p>
                      <a:pPr algn="ctr" fontAlgn="b"/>
                      <a:r>
                        <a:rPr lang="it-IT" sz="1800" b="1" u="none" strike="noStrike" dirty="0" err="1">
                          <a:solidFill>
                            <a:srgbClr val="000000"/>
                          </a:solidFill>
                          <a:effectLst/>
                          <a:latin typeface="Candara" panose="020E0502030303020204" pitchFamily="34" charset="0"/>
                        </a:rPr>
                        <a:t>DenomEvento</a:t>
                      </a:r>
                      <a:endParaRPr lang="it-IT" sz="1800" b="1" i="0" u="none" strike="noStrike" dirty="0">
                        <a:solidFill>
                          <a:srgbClr val="000000"/>
                        </a:solidFill>
                        <a:effectLst/>
                        <a:latin typeface="Candara" panose="020E0502030303020204" pitchFamily="34" charset="0"/>
                      </a:endParaRPr>
                    </a:p>
                  </a:txBody>
                  <a:tcPr marL="4590" marR="4590" marT="4590" marB="0" anchor="ctr"/>
                </a:tc>
                <a:tc>
                  <a:txBody>
                    <a:bodyPr/>
                    <a:lstStyle/>
                    <a:p>
                      <a:pPr algn="ctr" fontAlgn="b"/>
                      <a:r>
                        <a:rPr lang="it-IT" sz="1800" b="1" u="none" strike="noStrike" dirty="0">
                          <a:solidFill>
                            <a:srgbClr val="000000"/>
                          </a:solidFill>
                          <a:effectLst/>
                          <a:latin typeface="Candara" panose="020E0502030303020204" pitchFamily="34" charset="0"/>
                        </a:rPr>
                        <a:t>Luogo Evento</a:t>
                      </a:r>
                      <a:endParaRPr lang="it-IT" sz="1800" b="1" i="0" u="none" strike="noStrike" dirty="0">
                        <a:solidFill>
                          <a:srgbClr val="000000"/>
                        </a:solidFill>
                        <a:effectLst/>
                        <a:latin typeface="Candara" panose="020E0502030303020204" pitchFamily="34" charset="0"/>
                      </a:endParaRPr>
                    </a:p>
                  </a:txBody>
                  <a:tcPr marL="4590" marR="4590" marT="4590" marB="0" anchor="ctr"/>
                </a:tc>
                <a:tc>
                  <a:txBody>
                    <a:bodyPr/>
                    <a:lstStyle/>
                    <a:p>
                      <a:pPr algn="ctr" fontAlgn="b"/>
                      <a:r>
                        <a:rPr lang="it-IT" sz="1800" b="1" i="0" u="none" strike="noStrike" dirty="0">
                          <a:solidFill>
                            <a:srgbClr val="000000"/>
                          </a:solidFill>
                          <a:effectLst/>
                          <a:latin typeface="Candara" panose="020E0502030303020204" pitchFamily="34" charset="0"/>
                        </a:rPr>
                        <a:t>DT</a:t>
                      </a:r>
                    </a:p>
                  </a:txBody>
                  <a:tcPr marL="4590" marR="4590" marT="4590" marB="0" anchor="ctr"/>
                </a:tc>
                <a:tc>
                  <a:txBody>
                    <a:bodyPr/>
                    <a:lstStyle/>
                    <a:p>
                      <a:pPr algn="ctr" fontAlgn="b"/>
                      <a:r>
                        <a:rPr lang="it-IT" sz="1800" b="1" i="0" u="none" strike="noStrike" dirty="0">
                          <a:solidFill>
                            <a:srgbClr val="000000"/>
                          </a:solidFill>
                          <a:effectLst/>
                          <a:latin typeface="Candara" panose="020E0502030303020204" pitchFamily="34" charset="0"/>
                        </a:rPr>
                        <a:t>ASS. DT</a:t>
                      </a:r>
                    </a:p>
                  </a:txBody>
                  <a:tcPr marL="4590" marR="4590" marT="4590" marB="0" anchor="ctr"/>
                </a:tc>
                <a:extLst>
                  <a:ext uri="{0D108BD9-81ED-4DB2-BD59-A6C34878D82A}">
                    <a16:rowId xmlns:a16="http://schemas.microsoft.com/office/drawing/2014/main" val="2835596571"/>
                  </a:ext>
                </a:extLst>
              </a:tr>
              <a:tr h="176484">
                <a:tc>
                  <a:txBody>
                    <a:bodyPr/>
                    <a:lstStyle/>
                    <a:p>
                      <a:pPr algn="l" fontAlgn="b"/>
                      <a:r>
                        <a:rPr lang="it-IT" sz="1200" b="1" u="none" strike="noStrike">
                          <a:solidFill>
                            <a:srgbClr val="000000"/>
                          </a:solidFill>
                          <a:effectLst/>
                          <a:latin typeface="Candara" panose="020E0502030303020204" pitchFamily="34" charset="0"/>
                        </a:rPr>
                        <a:t>15-giu</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Sgonico (TS)</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VE</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FVG</a:t>
                      </a:r>
                    </a:p>
                  </a:txBody>
                  <a:tcPr marL="4590" marR="4590" marT="4590" marB="0" anchor="b"/>
                </a:tc>
                <a:extLst>
                  <a:ext uri="{0D108BD9-81ED-4DB2-BD59-A6C34878D82A}">
                    <a16:rowId xmlns:a16="http://schemas.microsoft.com/office/drawing/2014/main" val="1317065709"/>
                  </a:ext>
                </a:extLst>
              </a:tr>
              <a:tr h="176484">
                <a:tc>
                  <a:txBody>
                    <a:bodyPr/>
                    <a:lstStyle/>
                    <a:p>
                      <a:pPr algn="l" fontAlgn="b"/>
                      <a:r>
                        <a:rPr lang="it-IT" sz="1200" b="1" u="none" strike="noStrike" dirty="0">
                          <a:solidFill>
                            <a:srgbClr val="000000"/>
                          </a:solidFill>
                          <a:effectLst/>
                          <a:latin typeface="Candara" panose="020E0502030303020204" pitchFamily="34" charset="0"/>
                        </a:rPr>
                        <a:t>16-giu</a:t>
                      </a:r>
                      <a:endParaRPr lang="it-IT" sz="1200" b="1" i="0" u="none" strike="noStrike" dirty="0">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dirty="0">
                          <a:solidFill>
                            <a:srgbClr val="000000"/>
                          </a:solidFill>
                          <a:effectLst/>
                          <a:latin typeface="Candara" panose="020E0502030303020204" pitchFamily="34" charset="0"/>
                        </a:rPr>
                        <a:t>COPPA ITALIA NEXT PRO - CPI</a:t>
                      </a:r>
                      <a:endParaRPr lang="it-IT" sz="1200" b="1" i="0" u="none" strike="noStrike" dirty="0">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dirty="0">
                          <a:solidFill>
                            <a:srgbClr val="000000"/>
                          </a:solidFill>
                          <a:effectLst/>
                          <a:latin typeface="Candara" panose="020E0502030303020204" pitchFamily="34" charset="0"/>
                        </a:rPr>
                        <a:t>Sgonico (TS)</a:t>
                      </a:r>
                      <a:endParaRPr lang="it-IT" sz="1200" b="0" i="0" u="none" strike="noStrike" dirty="0">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VE</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FVG</a:t>
                      </a:r>
                    </a:p>
                  </a:txBody>
                  <a:tcPr marL="4590" marR="4590" marT="4590" marB="0" anchor="b"/>
                </a:tc>
                <a:extLst>
                  <a:ext uri="{0D108BD9-81ED-4DB2-BD59-A6C34878D82A}">
                    <a16:rowId xmlns:a16="http://schemas.microsoft.com/office/drawing/2014/main" val="3617910505"/>
                  </a:ext>
                </a:extLst>
              </a:tr>
              <a:tr h="176484">
                <a:tc>
                  <a:txBody>
                    <a:bodyPr/>
                    <a:lstStyle/>
                    <a:p>
                      <a:pPr algn="l" fontAlgn="b"/>
                      <a:r>
                        <a:rPr lang="it-IT" sz="1200" b="1" u="none" strike="noStrike">
                          <a:solidFill>
                            <a:srgbClr val="000000"/>
                          </a:solidFill>
                          <a:effectLst/>
                          <a:latin typeface="Candara" panose="020E0502030303020204" pitchFamily="34" charset="0"/>
                        </a:rPr>
                        <a:t>29-giu</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Cicagna (GE)</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AC</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AOC</a:t>
                      </a:r>
                    </a:p>
                  </a:txBody>
                  <a:tcPr marL="4590" marR="4590" marT="4590" marB="0" anchor="b"/>
                </a:tc>
                <a:extLst>
                  <a:ext uri="{0D108BD9-81ED-4DB2-BD59-A6C34878D82A}">
                    <a16:rowId xmlns:a16="http://schemas.microsoft.com/office/drawing/2014/main" val="3040101997"/>
                  </a:ext>
                </a:extLst>
              </a:tr>
              <a:tr h="176484">
                <a:tc>
                  <a:txBody>
                    <a:bodyPr/>
                    <a:lstStyle/>
                    <a:p>
                      <a:pPr algn="l" fontAlgn="b"/>
                      <a:r>
                        <a:rPr lang="it-IT" sz="1200" b="1" u="none" strike="noStrike" dirty="0">
                          <a:solidFill>
                            <a:srgbClr val="000000"/>
                          </a:solidFill>
                          <a:effectLst/>
                          <a:latin typeface="Candara" panose="020E0502030303020204" pitchFamily="34" charset="0"/>
                        </a:rPr>
                        <a:t>30-giu</a:t>
                      </a:r>
                      <a:endParaRPr lang="it-IT" sz="1200" b="1" i="0" u="none" strike="noStrike" dirty="0">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dirty="0">
                          <a:solidFill>
                            <a:srgbClr val="000000"/>
                          </a:solidFill>
                          <a:effectLst/>
                          <a:latin typeface="Candara" panose="020E0502030303020204" pitchFamily="34" charset="0"/>
                        </a:rPr>
                        <a:t>COPPA ITALIA NEXT PRO - CPI</a:t>
                      </a:r>
                      <a:endParaRPr lang="it-IT" sz="1200" b="1" i="0" u="none" strike="noStrike" dirty="0">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Cicagna (GE)</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AC</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AOC</a:t>
                      </a:r>
                    </a:p>
                  </a:txBody>
                  <a:tcPr marL="4590" marR="4590" marT="4590" marB="0" anchor="b"/>
                </a:tc>
                <a:extLst>
                  <a:ext uri="{0D108BD9-81ED-4DB2-BD59-A6C34878D82A}">
                    <a16:rowId xmlns:a16="http://schemas.microsoft.com/office/drawing/2014/main" val="3496133206"/>
                  </a:ext>
                </a:extLst>
              </a:tr>
              <a:tr h="176484">
                <a:tc>
                  <a:txBody>
                    <a:bodyPr/>
                    <a:lstStyle/>
                    <a:p>
                      <a:pPr algn="l" fontAlgn="b"/>
                      <a:r>
                        <a:rPr lang="it-IT" sz="1200" b="1" u="none" strike="noStrike">
                          <a:solidFill>
                            <a:srgbClr val="000000"/>
                          </a:solidFill>
                          <a:effectLst/>
                          <a:latin typeface="Candara" panose="020E0502030303020204" pitchFamily="34" charset="0"/>
                        </a:rPr>
                        <a:t>06-lug</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Maranello (MO)</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TN</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TN</a:t>
                      </a:r>
                    </a:p>
                  </a:txBody>
                  <a:tcPr marL="4590" marR="4590" marT="4590" marB="0" anchor="b"/>
                </a:tc>
                <a:extLst>
                  <a:ext uri="{0D108BD9-81ED-4DB2-BD59-A6C34878D82A}">
                    <a16:rowId xmlns:a16="http://schemas.microsoft.com/office/drawing/2014/main" val="2459399651"/>
                  </a:ext>
                </a:extLst>
              </a:tr>
              <a:tr h="176484">
                <a:tc>
                  <a:txBody>
                    <a:bodyPr/>
                    <a:lstStyle/>
                    <a:p>
                      <a:pPr algn="l" fontAlgn="b"/>
                      <a:r>
                        <a:rPr lang="it-IT" sz="1200" b="1" u="none" strike="noStrike">
                          <a:solidFill>
                            <a:srgbClr val="000000"/>
                          </a:solidFill>
                          <a:effectLst/>
                          <a:latin typeface="Candara" panose="020E0502030303020204" pitchFamily="34" charset="0"/>
                        </a:rPr>
                        <a:t>07-lug</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Maranello (MO)</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TN</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TN</a:t>
                      </a:r>
                    </a:p>
                  </a:txBody>
                  <a:tcPr marL="4590" marR="4590" marT="4590" marB="0" anchor="b"/>
                </a:tc>
                <a:extLst>
                  <a:ext uri="{0D108BD9-81ED-4DB2-BD59-A6C34878D82A}">
                    <a16:rowId xmlns:a16="http://schemas.microsoft.com/office/drawing/2014/main" val="2136371685"/>
                  </a:ext>
                </a:extLst>
              </a:tr>
              <a:tr h="176484">
                <a:tc>
                  <a:txBody>
                    <a:bodyPr/>
                    <a:lstStyle/>
                    <a:p>
                      <a:pPr algn="l" fontAlgn="b"/>
                      <a:r>
                        <a:rPr lang="it-IT" sz="1200" b="1" u="none" strike="noStrike">
                          <a:solidFill>
                            <a:srgbClr val="000000"/>
                          </a:solidFill>
                          <a:effectLst/>
                          <a:latin typeface="Candara" panose="020E0502030303020204" pitchFamily="34" charset="0"/>
                        </a:rPr>
                        <a:t>27-lug</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dirty="0">
                          <a:solidFill>
                            <a:srgbClr val="000000"/>
                          </a:solidFill>
                          <a:effectLst/>
                          <a:latin typeface="Candara" panose="020E0502030303020204" pitchFamily="34" charset="0"/>
                        </a:rPr>
                        <a:t>COPPA ITALIA NEXT PRO - CPI</a:t>
                      </a:r>
                      <a:endParaRPr lang="it-IT" sz="1200" b="1" i="0" u="none" strike="noStrike" dirty="0">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dirty="0">
                          <a:solidFill>
                            <a:srgbClr val="000000"/>
                          </a:solidFill>
                          <a:effectLst/>
                          <a:latin typeface="Candara" panose="020E0502030303020204" pitchFamily="34" charset="0"/>
                        </a:rPr>
                        <a:t>Verrayes (AO)</a:t>
                      </a:r>
                      <a:endParaRPr lang="it-IT" sz="1200" b="0" i="0" u="none" strike="noStrike" dirty="0">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AOC</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VA</a:t>
                      </a:r>
                    </a:p>
                  </a:txBody>
                  <a:tcPr marL="4590" marR="4590" marT="4590" marB="0" anchor="b"/>
                </a:tc>
                <a:extLst>
                  <a:ext uri="{0D108BD9-81ED-4DB2-BD59-A6C34878D82A}">
                    <a16:rowId xmlns:a16="http://schemas.microsoft.com/office/drawing/2014/main" val="2276967970"/>
                  </a:ext>
                </a:extLst>
              </a:tr>
              <a:tr h="176484">
                <a:tc>
                  <a:txBody>
                    <a:bodyPr/>
                    <a:lstStyle/>
                    <a:p>
                      <a:pPr algn="l" fontAlgn="b"/>
                      <a:r>
                        <a:rPr lang="it-IT" sz="1200" b="1" u="none" strike="noStrike">
                          <a:solidFill>
                            <a:srgbClr val="000000"/>
                          </a:solidFill>
                          <a:effectLst/>
                          <a:latin typeface="Candara" panose="020E0502030303020204" pitchFamily="34" charset="0"/>
                        </a:rPr>
                        <a:t>28-lug</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Verrayes (AO)</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AOC</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VA</a:t>
                      </a:r>
                    </a:p>
                  </a:txBody>
                  <a:tcPr marL="4590" marR="4590" marT="4590" marB="0" anchor="b"/>
                </a:tc>
                <a:extLst>
                  <a:ext uri="{0D108BD9-81ED-4DB2-BD59-A6C34878D82A}">
                    <a16:rowId xmlns:a16="http://schemas.microsoft.com/office/drawing/2014/main" val="3179188937"/>
                  </a:ext>
                </a:extLst>
              </a:tr>
              <a:tr h="176484">
                <a:tc>
                  <a:txBody>
                    <a:bodyPr/>
                    <a:lstStyle/>
                    <a:p>
                      <a:pPr algn="l" fontAlgn="b"/>
                      <a:r>
                        <a:rPr lang="it-IT" sz="1200" b="1" u="none" strike="noStrike">
                          <a:solidFill>
                            <a:srgbClr val="000000"/>
                          </a:solidFill>
                          <a:effectLst/>
                          <a:latin typeface="Candara" panose="020E0502030303020204" pitchFamily="34" charset="0"/>
                        </a:rPr>
                        <a:t>31-ago</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dirty="0">
                          <a:solidFill>
                            <a:srgbClr val="000000"/>
                          </a:solidFill>
                          <a:effectLst/>
                          <a:latin typeface="Candara" panose="020E0502030303020204" pitchFamily="34" charset="0"/>
                        </a:rPr>
                        <a:t>Darfo Boario Terme (BS)</a:t>
                      </a:r>
                      <a:endParaRPr lang="it-IT" sz="1200" b="0" i="0" u="none" strike="noStrike" dirty="0">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CAE</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AC</a:t>
                      </a:r>
                    </a:p>
                  </a:txBody>
                  <a:tcPr marL="4590" marR="4590" marT="4590" marB="0" anchor="b"/>
                </a:tc>
                <a:extLst>
                  <a:ext uri="{0D108BD9-81ED-4DB2-BD59-A6C34878D82A}">
                    <a16:rowId xmlns:a16="http://schemas.microsoft.com/office/drawing/2014/main" val="1197291519"/>
                  </a:ext>
                </a:extLst>
              </a:tr>
              <a:tr h="176484">
                <a:tc>
                  <a:txBody>
                    <a:bodyPr/>
                    <a:lstStyle/>
                    <a:p>
                      <a:pPr algn="l" fontAlgn="b"/>
                      <a:r>
                        <a:rPr lang="it-IT" sz="1200" b="1" u="none" strike="noStrike">
                          <a:solidFill>
                            <a:srgbClr val="000000"/>
                          </a:solidFill>
                          <a:effectLst/>
                          <a:latin typeface="Candara" panose="020E0502030303020204" pitchFamily="34" charset="0"/>
                        </a:rPr>
                        <a:t>01-set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Darfo Boario Terme (BS)</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CAE</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AC</a:t>
                      </a:r>
                    </a:p>
                  </a:txBody>
                  <a:tcPr marL="4590" marR="4590" marT="4590" marB="0" anchor="b"/>
                </a:tc>
                <a:extLst>
                  <a:ext uri="{0D108BD9-81ED-4DB2-BD59-A6C34878D82A}">
                    <a16:rowId xmlns:a16="http://schemas.microsoft.com/office/drawing/2014/main" val="4210764930"/>
                  </a:ext>
                </a:extLst>
              </a:tr>
              <a:tr h="176484">
                <a:tc>
                  <a:txBody>
                    <a:bodyPr/>
                    <a:lstStyle/>
                    <a:p>
                      <a:pPr algn="l" fontAlgn="b"/>
                      <a:r>
                        <a:rPr lang="it-IT" sz="1200" b="1" u="none" strike="noStrike" dirty="0">
                          <a:solidFill>
                            <a:srgbClr val="000000"/>
                          </a:solidFill>
                          <a:effectLst/>
                          <a:latin typeface="Candara" panose="020E0502030303020204" pitchFamily="34" charset="0"/>
                        </a:rPr>
                        <a:t>14-set</a:t>
                      </a:r>
                      <a:endParaRPr lang="it-IT" sz="1200" b="1" i="0" u="none" strike="noStrike" dirty="0">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dirty="0">
                          <a:solidFill>
                            <a:srgbClr val="000000"/>
                          </a:solidFill>
                          <a:effectLst/>
                          <a:latin typeface="Candara" panose="020E0502030303020204" pitchFamily="34" charset="0"/>
                        </a:rPr>
                        <a:t>Sovere (BG)</a:t>
                      </a:r>
                      <a:endParaRPr lang="it-IT" sz="1200" b="0" i="0" u="none" strike="noStrike" dirty="0">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VA</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AC</a:t>
                      </a:r>
                    </a:p>
                  </a:txBody>
                  <a:tcPr marL="4590" marR="4590" marT="4590" marB="0" anchor="b"/>
                </a:tc>
                <a:extLst>
                  <a:ext uri="{0D108BD9-81ED-4DB2-BD59-A6C34878D82A}">
                    <a16:rowId xmlns:a16="http://schemas.microsoft.com/office/drawing/2014/main" val="1073156555"/>
                  </a:ext>
                </a:extLst>
              </a:tr>
              <a:tr h="176484">
                <a:tc>
                  <a:txBody>
                    <a:bodyPr/>
                    <a:lstStyle/>
                    <a:p>
                      <a:pPr algn="l" fontAlgn="b"/>
                      <a:r>
                        <a:rPr lang="it-IT" sz="1200" b="1" u="none" strike="noStrike">
                          <a:solidFill>
                            <a:srgbClr val="000000"/>
                          </a:solidFill>
                          <a:effectLst/>
                          <a:latin typeface="Candara" panose="020E0502030303020204" pitchFamily="34" charset="0"/>
                        </a:rPr>
                        <a:t>21-set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Valdobbiadene (TV)</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FVG</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VE</a:t>
                      </a:r>
                    </a:p>
                  </a:txBody>
                  <a:tcPr marL="4590" marR="4590" marT="4590" marB="0" anchor="b"/>
                </a:tc>
                <a:extLst>
                  <a:ext uri="{0D108BD9-81ED-4DB2-BD59-A6C34878D82A}">
                    <a16:rowId xmlns:a16="http://schemas.microsoft.com/office/drawing/2014/main" val="1866614338"/>
                  </a:ext>
                </a:extLst>
              </a:tr>
              <a:tr h="176484">
                <a:tc>
                  <a:txBody>
                    <a:bodyPr/>
                    <a:lstStyle/>
                    <a:p>
                      <a:pPr algn="l" fontAlgn="b"/>
                      <a:r>
                        <a:rPr lang="it-IT" sz="1200" b="1" u="none" strike="noStrike">
                          <a:solidFill>
                            <a:srgbClr val="000000"/>
                          </a:solidFill>
                          <a:effectLst/>
                          <a:latin typeface="Candara" panose="020E0502030303020204" pitchFamily="34" charset="0"/>
                        </a:rPr>
                        <a:t>22-set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Polcenigo (PN)</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FVG</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VE</a:t>
                      </a:r>
                    </a:p>
                  </a:txBody>
                  <a:tcPr marL="4590" marR="4590" marT="4590" marB="0" anchor="b"/>
                </a:tc>
                <a:extLst>
                  <a:ext uri="{0D108BD9-81ED-4DB2-BD59-A6C34878D82A}">
                    <a16:rowId xmlns:a16="http://schemas.microsoft.com/office/drawing/2014/main" val="1930125732"/>
                  </a:ext>
                </a:extLst>
              </a:tr>
              <a:tr h="176484">
                <a:tc>
                  <a:txBody>
                    <a:bodyPr/>
                    <a:lstStyle/>
                    <a:p>
                      <a:pPr algn="l" fontAlgn="b"/>
                      <a:r>
                        <a:rPr lang="it-IT" sz="1200" b="1" u="none" strike="noStrike">
                          <a:solidFill>
                            <a:srgbClr val="000000"/>
                          </a:solidFill>
                          <a:effectLst/>
                          <a:latin typeface="Candara" panose="020E0502030303020204" pitchFamily="34" charset="0"/>
                        </a:rPr>
                        <a:t>28-set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Bobbio (PC)</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AOC</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AC</a:t>
                      </a:r>
                    </a:p>
                  </a:txBody>
                  <a:tcPr marL="4590" marR="4590" marT="4590" marB="0" anchor="b"/>
                </a:tc>
                <a:extLst>
                  <a:ext uri="{0D108BD9-81ED-4DB2-BD59-A6C34878D82A}">
                    <a16:rowId xmlns:a16="http://schemas.microsoft.com/office/drawing/2014/main" val="3462144104"/>
                  </a:ext>
                </a:extLst>
              </a:tr>
              <a:tr h="176484">
                <a:tc>
                  <a:txBody>
                    <a:bodyPr/>
                    <a:lstStyle/>
                    <a:p>
                      <a:pPr algn="l" fontAlgn="b"/>
                      <a:r>
                        <a:rPr lang="it-IT" sz="1200" b="1" u="none" strike="noStrike">
                          <a:solidFill>
                            <a:srgbClr val="000000"/>
                          </a:solidFill>
                          <a:effectLst/>
                          <a:latin typeface="Candara" panose="020E0502030303020204" pitchFamily="34" charset="0"/>
                        </a:rPr>
                        <a:t>29-set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Bobbio (PC)</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AOC</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AC</a:t>
                      </a:r>
                    </a:p>
                  </a:txBody>
                  <a:tcPr marL="4590" marR="4590" marT="4590" marB="0" anchor="b"/>
                </a:tc>
                <a:extLst>
                  <a:ext uri="{0D108BD9-81ED-4DB2-BD59-A6C34878D82A}">
                    <a16:rowId xmlns:a16="http://schemas.microsoft.com/office/drawing/2014/main" val="613824442"/>
                  </a:ext>
                </a:extLst>
              </a:tr>
              <a:tr h="176484">
                <a:tc>
                  <a:txBody>
                    <a:bodyPr/>
                    <a:lstStyle/>
                    <a:p>
                      <a:pPr algn="l" fontAlgn="b"/>
                      <a:r>
                        <a:rPr lang="it-IT" sz="1200" b="1" u="none" strike="noStrike">
                          <a:solidFill>
                            <a:srgbClr val="000000"/>
                          </a:solidFill>
                          <a:effectLst/>
                          <a:latin typeface="Candara" panose="020E0502030303020204" pitchFamily="34" charset="0"/>
                        </a:rPr>
                        <a:t>06-ott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Feltre (BL)</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AA</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VE</a:t>
                      </a:r>
                    </a:p>
                  </a:txBody>
                  <a:tcPr marL="4590" marR="4590" marT="4590" marB="0" anchor="b"/>
                </a:tc>
                <a:extLst>
                  <a:ext uri="{0D108BD9-81ED-4DB2-BD59-A6C34878D82A}">
                    <a16:rowId xmlns:a16="http://schemas.microsoft.com/office/drawing/2014/main" val="3549247042"/>
                  </a:ext>
                </a:extLst>
              </a:tr>
              <a:tr h="176484">
                <a:tc>
                  <a:txBody>
                    <a:bodyPr/>
                    <a:lstStyle/>
                    <a:p>
                      <a:pPr algn="l" fontAlgn="b"/>
                      <a:r>
                        <a:rPr lang="it-IT" sz="1200" b="1" u="none" strike="noStrike">
                          <a:solidFill>
                            <a:srgbClr val="000000"/>
                          </a:solidFill>
                          <a:effectLst/>
                          <a:latin typeface="Candara" panose="020E0502030303020204" pitchFamily="34" charset="0"/>
                        </a:rPr>
                        <a:t>12-ott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Capracotta (IS)</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CAB</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CAL</a:t>
                      </a:r>
                    </a:p>
                  </a:txBody>
                  <a:tcPr marL="4590" marR="4590" marT="4590" marB="0" anchor="b"/>
                </a:tc>
                <a:extLst>
                  <a:ext uri="{0D108BD9-81ED-4DB2-BD59-A6C34878D82A}">
                    <a16:rowId xmlns:a16="http://schemas.microsoft.com/office/drawing/2014/main" val="1317316919"/>
                  </a:ext>
                </a:extLst>
              </a:tr>
              <a:tr h="176484">
                <a:tc>
                  <a:txBody>
                    <a:bodyPr/>
                    <a:lstStyle/>
                    <a:p>
                      <a:pPr algn="l" fontAlgn="b"/>
                      <a:r>
                        <a:rPr lang="it-IT" sz="1200" b="1" u="none" strike="noStrike">
                          <a:solidFill>
                            <a:srgbClr val="000000"/>
                          </a:solidFill>
                          <a:effectLst/>
                          <a:latin typeface="Candara" panose="020E0502030303020204" pitchFamily="34" charset="0"/>
                        </a:rPr>
                        <a:t>13-ott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Capracotta (IS)</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CAB</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CAL</a:t>
                      </a:r>
                    </a:p>
                  </a:txBody>
                  <a:tcPr marL="4590" marR="4590" marT="4590" marB="0" anchor="b"/>
                </a:tc>
                <a:extLst>
                  <a:ext uri="{0D108BD9-81ED-4DB2-BD59-A6C34878D82A}">
                    <a16:rowId xmlns:a16="http://schemas.microsoft.com/office/drawing/2014/main" val="2179835689"/>
                  </a:ext>
                </a:extLst>
              </a:tr>
              <a:tr h="176484">
                <a:tc>
                  <a:txBody>
                    <a:bodyPr/>
                    <a:lstStyle/>
                    <a:p>
                      <a:pPr algn="l" fontAlgn="b"/>
                      <a:r>
                        <a:rPr lang="it-IT" sz="1200" b="1" u="none" strike="noStrike">
                          <a:solidFill>
                            <a:srgbClr val="000000"/>
                          </a:solidFill>
                          <a:effectLst/>
                          <a:latin typeface="Candara" panose="020E0502030303020204" pitchFamily="34" charset="0"/>
                        </a:rPr>
                        <a:t>19-ott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Trento (TN)</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AA</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TN</a:t>
                      </a:r>
                    </a:p>
                  </a:txBody>
                  <a:tcPr marL="4590" marR="4590" marT="4590" marB="0" anchor="b"/>
                </a:tc>
                <a:extLst>
                  <a:ext uri="{0D108BD9-81ED-4DB2-BD59-A6C34878D82A}">
                    <a16:rowId xmlns:a16="http://schemas.microsoft.com/office/drawing/2014/main" val="2886870669"/>
                  </a:ext>
                </a:extLst>
              </a:tr>
              <a:tr h="176484">
                <a:tc>
                  <a:txBody>
                    <a:bodyPr/>
                    <a:lstStyle/>
                    <a:p>
                      <a:pPr algn="l" fontAlgn="b"/>
                      <a:r>
                        <a:rPr lang="it-IT" sz="1200" b="1" u="none" strike="noStrike">
                          <a:solidFill>
                            <a:srgbClr val="000000"/>
                          </a:solidFill>
                          <a:effectLst/>
                          <a:latin typeface="Candara" panose="020E0502030303020204" pitchFamily="34" charset="0"/>
                        </a:rPr>
                        <a:t>20-ott</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1" u="none" strike="noStrike">
                          <a:solidFill>
                            <a:srgbClr val="000000"/>
                          </a:solidFill>
                          <a:effectLst/>
                          <a:latin typeface="Candara" panose="020E0502030303020204" pitchFamily="34" charset="0"/>
                        </a:rPr>
                        <a:t>COPPA ITALIA NEXT PRO - CPI</a:t>
                      </a:r>
                      <a:endParaRPr lang="it-IT" sz="1200" b="1" i="0" u="none" strike="noStrike">
                        <a:solidFill>
                          <a:srgbClr val="000000"/>
                        </a:solidFill>
                        <a:effectLst/>
                        <a:latin typeface="Candara" panose="020E0502030303020204" pitchFamily="34" charset="0"/>
                      </a:endParaRPr>
                    </a:p>
                  </a:txBody>
                  <a:tcPr marL="4590" marR="4590" marT="4590" marB="0" anchor="b"/>
                </a:tc>
                <a:tc>
                  <a:txBody>
                    <a:bodyPr/>
                    <a:lstStyle/>
                    <a:p>
                      <a:pPr algn="l" fontAlgn="b"/>
                      <a:r>
                        <a:rPr lang="it-IT" sz="1200" b="0" u="none" strike="noStrike">
                          <a:solidFill>
                            <a:srgbClr val="000000"/>
                          </a:solidFill>
                          <a:effectLst/>
                          <a:latin typeface="Candara" panose="020E0502030303020204" pitchFamily="34" charset="0"/>
                        </a:rPr>
                        <a:t>Trento (TN)</a:t>
                      </a:r>
                      <a:endParaRPr lang="it-IT" sz="1200" b="0" i="0" u="none" strike="noStrike">
                        <a:solidFill>
                          <a:srgbClr val="000000"/>
                        </a:solidFill>
                        <a:effectLst/>
                        <a:latin typeface="Candara" panose="020E0502030303020204" pitchFamily="34" charset="0"/>
                      </a:endParaRP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AA</a:t>
                      </a:r>
                    </a:p>
                  </a:txBody>
                  <a:tcPr marL="4590" marR="4590" marT="4590" marB="0" anchor="b"/>
                </a:tc>
                <a:tc>
                  <a:txBody>
                    <a:bodyPr/>
                    <a:lstStyle/>
                    <a:p>
                      <a:pPr algn="ctr" fontAlgn="b"/>
                      <a:r>
                        <a:rPr lang="it-IT" sz="1200" b="1" i="0" u="none" strike="noStrike" dirty="0">
                          <a:solidFill>
                            <a:srgbClr val="000000"/>
                          </a:solidFill>
                          <a:effectLst/>
                          <a:latin typeface="Candara" panose="020E0502030303020204" pitchFamily="34" charset="0"/>
                        </a:rPr>
                        <a:t>TN</a:t>
                      </a:r>
                    </a:p>
                  </a:txBody>
                  <a:tcPr marL="4590" marR="4590" marT="4590" marB="0" anchor="b"/>
                </a:tc>
                <a:extLst>
                  <a:ext uri="{0D108BD9-81ED-4DB2-BD59-A6C34878D82A}">
                    <a16:rowId xmlns:a16="http://schemas.microsoft.com/office/drawing/2014/main" val="182432466"/>
                  </a:ext>
                </a:extLst>
              </a:tr>
            </a:tbl>
          </a:graphicData>
        </a:graphic>
      </p:graphicFrame>
      <p:pic>
        <p:nvPicPr>
          <p:cNvPr id="2050" name="Picture 2" descr="Palace Learning Uncle Sam, poster &quot;I Want You For U.S. Army ...">
            <a:extLst>
              <a:ext uri="{FF2B5EF4-FFF2-40B4-BE49-F238E27FC236}">
                <a16:creationId xmlns:a16="http://schemas.microsoft.com/office/drawing/2014/main" id="{234A2725-52FA-D9A6-F0B6-678B01663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963" y="1455172"/>
            <a:ext cx="3306869" cy="451792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A8EDBA9-18E2-9DD2-D2C4-4E57FB9BF38D}"/>
              </a:ext>
            </a:extLst>
          </p:cNvPr>
          <p:cNvSpPr txBox="1"/>
          <p:nvPr/>
        </p:nvSpPr>
        <p:spPr>
          <a:xfrm>
            <a:off x="8721213" y="4866968"/>
            <a:ext cx="2753032" cy="646331"/>
          </a:xfrm>
          <a:prstGeom prst="rect">
            <a:avLst/>
          </a:prstGeom>
          <a:solidFill>
            <a:schemeClr val="bg1"/>
          </a:solidFill>
        </p:spPr>
        <p:txBody>
          <a:bodyPr wrap="square" rtlCol="0">
            <a:spAutoFit/>
          </a:bodyPr>
          <a:lstStyle/>
          <a:p>
            <a:pPr algn="ctr"/>
            <a:r>
              <a:rPr lang="it-IT" sz="1800" b="1" dirty="0"/>
              <a:t>FOR SKI ROLLER RACE</a:t>
            </a:r>
            <a:endParaRPr lang="it-IT" b="1" dirty="0"/>
          </a:p>
        </p:txBody>
      </p:sp>
    </p:spTree>
    <p:extLst>
      <p:ext uri="{BB962C8B-B14F-4D97-AF65-F5344CB8AC3E}">
        <p14:creationId xmlns:p14="http://schemas.microsoft.com/office/powerpoint/2010/main" val="37334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277020" y="1434370"/>
            <a:ext cx="963795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chemeClr val="dk1"/>
                </a:solidFill>
                <a:latin typeface="Calibri"/>
                <a:ea typeface="Calibri"/>
                <a:cs typeface="Calibri"/>
                <a:sym typeface="Calibri"/>
              </a:rPr>
              <a:t>AGENDA DEGLI SPORT INVERNALI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chemeClr val="dk1"/>
                </a:solidFill>
                <a:latin typeface="Calibri"/>
                <a:ea typeface="Calibri"/>
                <a:cs typeface="Calibri"/>
                <a:sym typeface="Calibri"/>
              </a:rPr>
              <a:t>SKIROLL</a:t>
            </a:r>
            <a:endParaRPr sz="1400" b="0" i="0" u="none" strike="noStrike" cap="none" dirty="0">
              <a:solidFill>
                <a:srgbClr val="000000"/>
              </a:solidFill>
              <a:latin typeface="Arial"/>
              <a:ea typeface="Arial"/>
              <a:cs typeface="Arial"/>
              <a:sym typeface="Arial"/>
            </a:endParaRPr>
          </a:p>
        </p:txBody>
      </p:sp>
      <p:sp>
        <p:nvSpPr>
          <p:cNvPr id="147" name="Google Shape;147;p7"/>
          <p:cNvSpPr txBox="1"/>
          <p:nvPr/>
        </p:nvSpPr>
        <p:spPr>
          <a:xfrm>
            <a:off x="266699" y="3429000"/>
            <a:ext cx="11658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Arial"/>
                <a:ea typeface="Arial"/>
                <a:cs typeface="Arial"/>
                <a:sym typeface="Arial"/>
              </a:rPr>
              <a:t>Pubblicato sul sito: </a:t>
            </a:r>
            <a:r>
              <a:rPr lang="it-IT"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https://www.fisi.org/federazione/federazione-agenda-degli-sport-invernali/</a:t>
            </a:r>
            <a:r>
              <a:rPr lang="it-IT" sz="1800" b="0" i="0" u="none" strike="noStrike" cap="none">
                <a:solidFill>
                  <a:schemeClr val="dk1"/>
                </a:solidFill>
                <a:latin typeface="Arial"/>
                <a:ea typeface="Arial"/>
                <a:cs typeface="Arial"/>
                <a:sym typeface="Arial"/>
              </a:rPr>
              <a:t> e sull’app </a:t>
            </a:r>
            <a:r>
              <a:rPr lang="it-IT" sz="1800" b="1" i="0" u="none" strike="noStrike" cap="none">
                <a:solidFill>
                  <a:schemeClr val="dk1"/>
                </a:solidFill>
                <a:latin typeface="Arial"/>
                <a:ea typeface="Arial"/>
                <a:cs typeface="Arial"/>
                <a:sym typeface="Arial"/>
              </a:rPr>
              <a:t>MYFISI</a:t>
            </a:r>
            <a:endParaRPr sz="1800" b="1"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p:nvPr/>
        </p:nvSpPr>
        <p:spPr>
          <a:xfrm>
            <a:off x="386351" y="1041038"/>
            <a:ext cx="9781733" cy="30787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it-IT" sz="1800" b="0" i="0" u="none" strike="noStrike" cap="none" dirty="0">
                <a:solidFill>
                  <a:schemeClr val="dk1"/>
                </a:solidFill>
                <a:latin typeface="Candara" panose="020E0502030303020204" pitchFamily="34" charset="0"/>
                <a:ea typeface="Calibri"/>
                <a:cs typeface="Calibri"/>
                <a:sym typeface="Calibri"/>
              </a:rPr>
              <a:t>Il Delegato Tecnico FISI deve consegnare:</a:t>
            </a:r>
            <a:endParaRPr sz="1800" b="0" i="0" u="none" strike="noStrike" cap="none" dirty="0">
              <a:solidFill>
                <a:schemeClr val="dk1"/>
              </a:solidFill>
              <a:latin typeface="Candara" panose="020E0502030303020204" pitchFamily="34" charset="0"/>
              <a:ea typeface="Calibri"/>
              <a:cs typeface="Calibri"/>
              <a:sym typeface="Calibri"/>
            </a:endParaRPr>
          </a:p>
          <a:p>
            <a:pPr marL="342900" marR="0" lvl="0" indent="-342900" algn="l" rtl="0">
              <a:lnSpc>
                <a:spcPct val="107000"/>
              </a:lnSpc>
              <a:spcBef>
                <a:spcPts val="800"/>
              </a:spcBef>
              <a:spcAft>
                <a:spcPts val="0"/>
              </a:spcAft>
              <a:buClr>
                <a:srgbClr val="000000"/>
              </a:buClr>
              <a:buSzPts val="1800"/>
              <a:buFont typeface="Arial"/>
              <a:buChar char="•"/>
            </a:pPr>
            <a:r>
              <a:rPr lang="it-IT" sz="1800" b="0" i="0" u="none" strike="noStrike" cap="none" dirty="0">
                <a:solidFill>
                  <a:schemeClr val="dk1"/>
                </a:solidFill>
                <a:latin typeface="Candara" panose="020E0502030303020204" pitchFamily="34" charset="0"/>
                <a:ea typeface="Calibri"/>
                <a:cs typeface="Calibri"/>
                <a:sym typeface="Calibri"/>
              </a:rPr>
              <a:t> alla Società organizzatrice una copia delle classifiche e del calcolo delle penalità (ove previsto) firmato in originale </a:t>
            </a:r>
            <a:endParaRPr sz="1800" b="0" i="0" u="none" strike="noStrike" cap="none" dirty="0">
              <a:solidFill>
                <a:schemeClr val="dk1"/>
              </a:solidFill>
              <a:latin typeface="Candara" panose="020E0502030303020204" pitchFamily="34" charset="0"/>
              <a:ea typeface="Calibri"/>
              <a:cs typeface="Calibri"/>
              <a:sym typeface="Calibri"/>
            </a:endParaRPr>
          </a:p>
          <a:p>
            <a:pPr marL="342900" marR="0" lvl="0" indent="-342900" algn="l" rtl="0">
              <a:lnSpc>
                <a:spcPct val="107000"/>
              </a:lnSpc>
              <a:spcBef>
                <a:spcPts val="800"/>
              </a:spcBef>
              <a:spcAft>
                <a:spcPts val="0"/>
              </a:spcAft>
              <a:buClr>
                <a:srgbClr val="000000"/>
              </a:buClr>
              <a:buSzPts val="1800"/>
              <a:buFont typeface="Arial"/>
              <a:buChar char="•"/>
            </a:pPr>
            <a:r>
              <a:rPr lang="it-IT" sz="1800" b="0" i="0" u="none" strike="noStrike" cap="none" dirty="0">
                <a:solidFill>
                  <a:schemeClr val="dk1"/>
                </a:solidFill>
                <a:latin typeface="Candara" panose="020E0502030303020204" pitchFamily="34" charset="0"/>
                <a:ea typeface="Calibri"/>
                <a:cs typeface="Calibri"/>
                <a:sym typeface="Calibri"/>
              </a:rPr>
              <a:t>copia del referto:</a:t>
            </a:r>
            <a:endParaRPr sz="1800" b="0" i="0" u="none" strike="noStrike" cap="none" dirty="0">
              <a:solidFill>
                <a:schemeClr val="dk1"/>
              </a:solidFill>
              <a:latin typeface="Candara" panose="020E0502030303020204" pitchFamily="34" charset="0"/>
              <a:ea typeface="Calibri"/>
              <a:cs typeface="Calibri"/>
              <a:sym typeface="Calibri"/>
            </a:endParaRPr>
          </a:p>
          <a:p>
            <a:pPr marL="1143000" marR="0" lvl="2" indent="-228600" algn="l" rtl="0">
              <a:lnSpc>
                <a:spcPct val="107000"/>
              </a:lnSpc>
              <a:spcBef>
                <a:spcPts val="800"/>
              </a:spcBef>
              <a:spcAft>
                <a:spcPts val="0"/>
              </a:spcAft>
              <a:buClr>
                <a:srgbClr val="000000"/>
              </a:buClr>
              <a:buSzPts val="1800"/>
              <a:buFont typeface="Arial"/>
              <a:buChar char="•"/>
            </a:pPr>
            <a:r>
              <a:rPr lang="it-IT" sz="1800" b="0" i="0" u="none" strike="noStrike" cap="none" dirty="0">
                <a:solidFill>
                  <a:schemeClr val="dk1"/>
                </a:solidFill>
                <a:latin typeface="Candara" panose="020E0502030303020204" pitchFamily="34" charset="0"/>
                <a:ea typeface="Calibri"/>
                <a:cs typeface="Calibri"/>
                <a:sym typeface="Calibri"/>
              </a:rPr>
              <a:t>alla Società organizzatrice </a:t>
            </a:r>
            <a:endParaRPr sz="1800" b="0" i="0" u="none" strike="noStrike" cap="none" dirty="0">
              <a:solidFill>
                <a:schemeClr val="dk1"/>
              </a:solidFill>
              <a:latin typeface="Candara" panose="020E0502030303020204" pitchFamily="34" charset="0"/>
              <a:ea typeface="Calibri"/>
              <a:cs typeface="Calibri"/>
              <a:sym typeface="Calibri"/>
            </a:endParaRPr>
          </a:p>
          <a:p>
            <a:pPr marL="1143000" marR="0" lvl="2" indent="-228600" algn="l" rtl="0">
              <a:lnSpc>
                <a:spcPct val="107000"/>
              </a:lnSpc>
              <a:spcBef>
                <a:spcPts val="800"/>
              </a:spcBef>
              <a:spcAft>
                <a:spcPts val="0"/>
              </a:spcAft>
              <a:buClr>
                <a:srgbClr val="000000"/>
              </a:buClr>
              <a:buSzPts val="1800"/>
              <a:buFont typeface="Arial"/>
              <a:buChar char="•"/>
            </a:pPr>
            <a:r>
              <a:rPr lang="it-IT" sz="1800" b="0" i="0" u="none" strike="noStrike" cap="none" dirty="0">
                <a:solidFill>
                  <a:schemeClr val="dk1"/>
                </a:solidFill>
                <a:latin typeface="Candara" panose="020E0502030303020204" pitchFamily="34" charset="0"/>
                <a:ea typeface="Calibri"/>
                <a:cs typeface="Calibri"/>
                <a:sym typeface="Calibri"/>
              </a:rPr>
              <a:t>al Comitato Regionale di competenza della stessa </a:t>
            </a:r>
            <a:endParaRPr sz="1400" b="0" i="0" u="none" strike="noStrike" cap="none" dirty="0">
              <a:solidFill>
                <a:srgbClr val="000000"/>
              </a:solidFill>
              <a:latin typeface="Candara" panose="020E0502030303020204" pitchFamily="34" charset="0"/>
              <a:sym typeface="Arial"/>
            </a:endParaRPr>
          </a:p>
          <a:p>
            <a:pPr marL="1143000" marR="0" lvl="2" indent="-228600" algn="l" rtl="0">
              <a:lnSpc>
                <a:spcPct val="107000"/>
              </a:lnSpc>
              <a:spcBef>
                <a:spcPts val="800"/>
              </a:spcBef>
              <a:spcAft>
                <a:spcPts val="0"/>
              </a:spcAft>
              <a:buClr>
                <a:srgbClr val="000000"/>
              </a:buClr>
              <a:buSzPts val="1800"/>
              <a:buFont typeface="Arial"/>
              <a:buChar char="•"/>
            </a:pPr>
            <a:r>
              <a:rPr lang="it-IT" sz="1800" b="0" i="0" u="none" strike="noStrike" cap="none" dirty="0">
                <a:solidFill>
                  <a:schemeClr val="dk1"/>
                </a:solidFill>
                <a:latin typeface="Candara" panose="020E0502030303020204" pitchFamily="34" charset="0"/>
                <a:ea typeface="Calibri"/>
                <a:cs typeface="Calibri"/>
                <a:sym typeface="Calibri"/>
              </a:rPr>
              <a:t>al Comitato Regionale di competenza del territorio ove si è svolta la manifestazione </a:t>
            </a:r>
            <a:endParaRPr sz="1800" b="0" i="0" u="none" strike="noStrike" cap="none" dirty="0">
              <a:solidFill>
                <a:schemeClr val="dk1"/>
              </a:solidFill>
              <a:latin typeface="Candara" panose="020E0502030303020204" pitchFamily="34" charset="0"/>
              <a:ea typeface="Calibri"/>
              <a:cs typeface="Calibri"/>
              <a:sym typeface="Calibri"/>
            </a:endParaRPr>
          </a:p>
          <a:p>
            <a:pPr marL="1143000" marR="0" lvl="2" indent="-228600" algn="l" rtl="0">
              <a:lnSpc>
                <a:spcPct val="107000"/>
              </a:lnSpc>
              <a:spcBef>
                <a:spcPts val="800"/>
              </a:spcBef>
              <a:spcAft>
                <a:spcPts val="0"/>
              </a:spcAft>
              <a:buClr>
                <a:srgbClr val="000000"/>
              </a:buClr>
              <a:buSzPts val="1800"/>
              <a:buFont typeface="Arial"/>
              <a:buChar char="•"/>
            </a:pPr>
            <a:r>
              <a:rPr lang="it-IT" sz="1800" b="0" i="0" u="none" strike="noStrike" cap="none" dirty="0">
                <a:solidFill>
                  <a:schemeClr val="dk1"/>
                </a:solidFill>
                <a:latin typeface="Candara" panose="020E0502030303020204" pitchFamily="34" charset="0"/>
                <a:ea typeface="Calibri"/>
                <a:cs typeface="Calibri"/>
                <a:sym typeface="Calibri"/>
              </a:rPr>
              <a:t>alla Commissione nazionale Giudici di Gara. PER GARE NAZIONALI</a:t>
            </a:r>
            <a:endParaRPr sz="1800" b="0" i="0" u="none" strike="noStrike" cap="none" dirty="0">
              <a:solidFill>
                <a:schemeClr val="dk1"/>
              </a:solidFill>
              <a:latin typeface="Candara" panose="020E0502030303020204" pitchFamily="34" charset="0"/>
              <a:ea typeface="Calibri"/>
              <a:cs typeface="Calibri"/>
              <a:sym typeface="Calibri"/>
            </a:endParaRPr>
          </a:p>
        </p:txBody>
      </p:sp>
      <p:sp>
        <p:nvSpPr>
          <p:cNvPr id="153" name="Google Shape;153;p8"/>
          <p:cNvSpPr txBox="1"/>
          <p:nvPr/>
        </p:nvSpPr>
        <p:spPr>
          <a:xfrm>
            <a:off x="1010042" y="4204514"/>
            <a:ext cx="99177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sng" strike="noStrike" cap="none" dirty="0">
                <a:solidFill>
                  <a:schemeClr val="dk1"/>
                </a:solidFill>
                <a:latin typeface="Candara" panose="020E0502030303020204" pitchFamily="34" charset="0"/>
                <a:ea typeface="Calibri"/>
                <a:cs typeface="Calibri"/>
                <a:sym typeface="Calibri"/>
              </a:rPr>
              <a:t>TUTTO DEVE ESSERE FATTO ENTRO 5 GIORNI DALLA DATA DELLA MANIFESTAZIONE</a:t>
            </a:r>
            <a:endParaRPr sz="1400" b="0" i="0" u="none" strike="noStrike" cap="none" dirty="0">
              <a:solidFill>
                <a:srgbClr val="000000"/>
              </a:solidFill>
              <a:latin typeface="Candara" panose="020E0502030303020204" pitchFamily="34" charset="0"/>
              <a:sym typeface="Arial"/>
            </a:endParaRPr>
          </a:p>
        </p:txBody>
      </p:sp>
      <p:sp>
        <p:nvSpPr>
          <p:cNvPr id="154" name="Google Shape;154;p8"/>
          <p:cNvSpPr txBox="1"/>
          <p:nvPr/>
        </p:nvSpPr>
        <p:spPr>
          <a:xfrm>
            <a:off x="0" y="5036533"/>
            <a:ext cx="1163009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Candara" panose="020E0502030303020204" pitchFamily="34" charset="0"/>
                <a:ea typeface="Calibri"/>
                <a:cs typeface="Calibri"/>
                <a:sym typeface="Calibri"/>
              </a:rPr>
              <a:t>e deve accertarsi che la Società organizzatrice proceda con il caricamento/invio delle classifiche nei tempi e termini previsti.</a:t>
            </a:r>
            <a:endParaRPr sz="1800" b="0" i="0" u="none" strike="noStrike" cap="none" dirty="0">
              <a:solidFill>
                <a:schemeClr val="dk1"/>
              </a:solidFill>
              <a:latin typeface="Candara" panose="020E0502030303020204" pitchFamily="34" charset="0"/>
              <a:ea typeface="Calibri"/>
              <a:cs typeface="Calibri"/>
              <a:sym typeface="Calibri"/>
            </a:endParaRPr>
          </a:p>
        </p:txBody>
      </p:sp>
      <p:sp>
        <p:nvSpPr>
          <p:cNvPr id="155" name="Google Shape;155;p8"/>
          <p:cNvSpPr/>
          <p:nvPr/>
        </p:nvSpPr>
        <p:spPr>
          <a:xfrm>
            <a:off x="2546967" y="158993"/>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rgbClr val="0070C0"/>
                </a:solidFill>
                <a:latin typeface="Calibri"/>
                <a:ea typeface="Calibri"/>
                <a:cs typeface="Calibri"/>
                <a:sym typeface="Calibri"/>
              </a:rPr>
              <a:t>-DOVERI DEL DT AL TERMINE DELLA GARA-</a:t>
            </a:r>
            <a:endParaRPr sz="1000" b="0" i="0" u="none" strike="noStrike" cap="none">
              <a:solidFill>
                <a:srgbClr val="000000"/>
              </a:solidFill>
              <a:latin typeface="Arial"/>
              <a:ea typeface="Arial"/>
              <a:cs typeface="Arial"/>
              <a:sym typeface="Arial"/>
            </a:endParaRPr>
          </a:p>
        </p:txBody>
      </p:sp>
      <p:sp>
        <p:nvSpPr>
          <p:cNvPr id="2" name="Rettangolo 1">
            <a:extLst>
              <a:ext uri="{FF2B5EF4-FFF2-40B4-BE49-F238E27FC236}">
                <a16:creationId xmlns:a16="http://schemas.microsoft.com/office/drawing/2014/main" id="{57724DA2-4CA7-42B6-4E8A-F1A5A72130C1}"/>
              </a:ext>
            </a:extLst>
          </p:cNvPr>
          <p:cNvSpPr/>
          <p:nvPr/>
        </p:nvSpPr>
        <p:spPr>
          <a:xfrm rot="2621179">
            <a:off x="8277923" y="3076044"/>
            <a:ext cx="4232249" cy="954107"/>
          </a:xfrm>
          <a:prstGeom prst="rect">
            <a:avLst/>
          </a:prstGeom>
          <a:noFill/>
        </p:spPr>
        <p:txBody>
          <a:bodyPr wrap="none" lIns="91440" tIns="45720" rIns="91440" bIns="45720">
            <a:spAutoFit/>
          </a:bodyPr>
          <a:lstStyle/>
          <a:p>
            <a:pPr algn="ctr"/>
            <a:r>
              <a:rPr lang="it-IT" sz="2800" b="1" cap="none" spc="0" dirty="0">
                <a:ln w="0"/>
                <a:solidFill>
                  <a:srgbClr val="FF0000"/>
                </a:solidFill>
                <a:effectLst>
                  <a:outerShdw blurRad="38100" dist="25400" dir="5400000" algn="ctr" rotWithShape="0">
                    <a:srgbClr val="6E747A">
                      <a:alpha val="43000"/>
                    </a:srgbClr>
                  </a:outerShdw>
                </a:effectLst>
              </a:rPr>
              <a:t>IN CASO DI PROBLEMI </a:t>
            </a:r>
          </a:p>
          <a:p>
            <a:pPr algn="ctr"/>
            <a:r>
              <a:rPr lang="it-IT" sz="2800" b="1" dirty="0">
                <a:ln w="0"/>
                <a:solidFill>
                  <a:srgbClr val="FF0000"/>
                </a:solidFill>
                <a:effectLst>
                  <a:outerShdw blurRad="38100" dist="25400" dir="5400000" algn="ctr" rotWithShape="0">
                    <a:srgbClr val="6E747A">
                      <a:alpha val="43000"/>
                    </a:srgbClr>
                  </a:outerShdw>
                </a:effectLst>
              </a:rPr>
              <a:t>IL PRIMA POSSIBILE</a:t>
            </a:r>
            <a:endParaRPr lang="it-IT" sz="2800" b="1" cap="none" spc="0" dirty="0">
              <a:ln w="0"/>
              <a:solidFill>
                <a:srgbClr val="FF0000"/>
              </a:solidFill>
              <a:effectLst>
                <a:outerShdw blurRad="38100" dist="25400" dir="5400000" algn="ctr" rotWithShape="0">
                  <a:srgbClr val="6E747A">
                    <a:alpha val="43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226554" y="153184"/>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-CALENDARIO GARE-</a:t>
            </a:r>
            <a:endParaRPr sz="1000" b="0" i="0" u="none" strike="noStrike" cap="none" dirty="0">
              <a:solidFill>
                <a:srgbClr val="000000"/>
              </a:solidFill>
              <a:latin typeface="Arial"/>
              <a:ea typeface="Arial"/>
              <a:cs typeface="Arial"/>
              <a:sym typeface="Arial"/>
            </a:endParaRPr>
          </a:p>
        </p:txBody>
      </p:sp>
      <p:sp>
        <p:nvSpPr>
          <p:cNvPr id="3" name="CasellaDiTesto 2">
            <a:extLst>
              <a:ext uri="{FF2B5EF4-FFF2-40B4-BE49-F238E27FC236}">
                <a16:creationId xmlns:a16="http://schemas.microsoft.com/office/drawing/2014/main" id="{F98A5F59-B188-2FD2-A636-09682AD5A86F}"/>
              </a:ext>
            </a:extLst>
          </p:cNvPr>
          <p:cNvSpPr txBox="1"/>
          <p:nvPr/>
        </p:nvSpPr>
        <p:spPr>
          <a:xfrm>
            <a:off x="505068" y="1997839"/>
            <a:ext cx="10835148" cy="2862322"/>
          </a:xfrm>
          <a:prstGeom prst="rect">
            <a:avLst/>
          </a:prstGeom>
          <a:noFill/>
        </p:spPr>
        <p:txBody>
          <a:bodyPr wrap="square">
            <a:spAutoFit/>
          </a:bodyPr>
          <a:lstStyle/>
          <a:p>
            <a:pPr algn="just"/>
            <a:r>
              <a:rPr lang="it-IT" sz="1800" dirty="0">
                <a:latin typeface="Candara" panose="020E0502030303020204" pitchFamily="34" charset="0"/>
              </a:rPr>
              <a:t>1.2 GARE NAZIONALI </a:t>
            </a:r>
          </a:p>
          <a:p>
            <a:pPr algn="just"/>
            <a:r>
              <a:rPr lang="it-IT" sz="1800" dirty="0">
                <a:latin typeface="Candara" panose="020E0502030303020204" pitchFamily="34" charset="0"/>
              </a:rPr>
              <a:t>Tutte le manifestazioni devono essere inserite nel sistema online federale sulla base delle disposizioni federali. Specifiche disposizioni federali saranno previste al fine della raccolta delle richieste, attraverso i Comitati Regionali, nel rispetto delle disposizioni e scadenze fissate annualmente dalla Commissione </a:t>
            </a:r>
            <a:r>
              <a:rPr lang="it-IT" sz="1800" dirty="0" err="1">
                <a:latin typeface="Candara" panose="020E0502030303020204" pitchFamily="34" charset="0"/>
              </a:rPr>
              <a:t>CCAAeF</a:t>
            </a:r>
            <a:r>
              <a:rPr lang="it-IT" sz="1800" dirty="0">
                <a:latin typeface="Candara" panose="020E0502030303020204" pitchFamily="34" charset="0"/>
              </a:rPr>
              <a:t>.  </a:t>
            </a:r>
          </a:p>
          <a:p>
            <a:pPr algn="just"/>
            <a:endParaRPr lang="it-IT" sz="1800" dirty="0">
              <a:latin typeface="Candara" panose="020E0502030303020204" pitchFamily="34" charset="0"/>
            </a:endParaRPr>
          </a:p>
          <a:p>
            <a:pPr algn="just"/>
            <a:endParaRPr lang="it-IT" sz="1800" dirty="0">
              <a:latin typeface="Candara" panose="020E0502030303020204" pitchFamily="34" charset="0"/>
            </a:endParaRPr>
          </a:p>
          <a:p>
            <a:pPr algn="just"/>
            <a:r>
              <a:rPr lang="it-IT" sz="1800" dirty="0">
                <a:latin typeface="Candara" panose="020E0502030303020204" pitchFamily="34" charset="0"/>
              </a:rPr>
              <a:t>1.3 GARE REGIONALI / PROVINCIALI </a:t>
            </a:r>
          </a:p>
          <a:p>
            <a:pPr algn="just"/>
            <a:r>
              <a:rPr lang="it-IT" sz="1800" b="1" dirty="0">
                <a:latin typeface="Candara" panose="020E0502030303020204" pitchFamily="34" charset="0"/>
              </a:rPr>
              <a:t>Saranno autorizzate </a:t>
            </a:r>
            <a:r>
              <a:rPr lang="it-IT" sz="1800" dirty="0">
                <a:latin typeface="Candara" panose="020E0502030303020204" pitchFamily="34" charset="0"/>
              </a:rPr>
              <a:t>a calendario le manifestazioni che saranno condivise con il settore tecnico ed autorizzate dalla </a:t>
            </a:r>
            <a:r>
              <a:rPr lang="it-IT" sz="1800" b="1" dirty="0">
                <a:latin typeface="Candara" panose="020E0502030303020204" pitchFamily="34" charset="0"/>
              </a:rPr>
              <a:t>Commissione </a:t>
            </a:r>
            <a:r>
              <a:rPr lang="it-IT" sz="1800" b="1" dirty="0" err="1">
                <a:latin typeface="Candara" panose="020E0502030303020204" pitchFamily="34" charset="0"/>
              </a:rPr>
              <a:t>CCAAeF</a:t>
            </a:r>
            <a:r>
              <a:rPr lang="it-IT" sz="1800" dirty="0">
                <a:latin typeface="Candara" panose="020E0502030303020204" pitchFamily="34" charset="0"/>
              </a:rPr>
              <a:t>, anche rispetto alla scelta di date e località in funzione delle competizioni inserite nel </a:t>
            </a:r>
            <a:r>
              <a:rPr lang="it-IT" sz="1800" b="1" dirty="0">
                <a:latin typeface="Candara" panose="020E0502030303020204" pitchFamily="34" charset="0"/>
              </a:rPr>
              <a:t>calendario nazionale</a:t>
            </a:r>
            <a:r>
              <a:rPr lang="it-IT" sz="1800" dirty="0">
                <a:latin typeface="Candara" panose="020E0502030303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226554" y="153184"/>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-GARE OPEN-</a:t>
            </a:r>
            <a:endParaRPr sz="1000" b="0" i="0" u="none" strike="noStrike" cap="none" dirty="0">
              <a:solidFill>
                <a:srgbClr val="000000"/>
              </a:solidFill>
              <a:latin typeface="Arial"/>
              <a:ea typeface="Arial"/>
              <a:cs typeface="Arial"/>
              <a:sym typeface="Arial"/>
            </a:endParaRPr>
          </a:p>
        </p:txBody>
      </p:sp>
      <p:sp>
        <p:nvSpPr>
          <p:cNvPr id="4" name="CasellaDiTesto 3">
            <a:extLst>
              <a:ext uri="{FF2B5EF4-FFF2-40B4-BE49-F238E27FC236}">
                <a16:creationId xmlns:a16="http://schemas.microsoft.com/office/drawing/2014/main" id="{39F9D825-3216-64ED-77C1-B5FE4DBF7AF3}"/>
              </a:ext>
            </a:extLst>
          </p:cNvPr>
          <p:cNvSpPr txBox="1"/>
          <p:nvPr/>
        </p:nvSpPr>
        <p:spPr>
          <a:xfrm>
            <a:off x="290052" y="1096821"/>
            <a:ext cx="11611896" cy="4247317"/>
          </a:xfrm>
          <a:prstGeom prst="rect">
            <a:avLst/>
          </a:prstGeom>
          <a:noFill/>
        </p:spPr>
        <p:txBody>
          <a:bodyPr wrap="square">
            <a:spAutoFit/>
          </a:bodyPr>
          <a:lstStyle/>
          <a:p>
            <a:pPr algn="just"/>
            <a:r>
              <a:rPr lang="it-IT" sz="1800" dirty="0">
                <a:latin typeface="Candara" panose="020E0502030303020204" pitchFamily="34" charset="0"/>
              </a:rPr>
              <a:t>1.13.1 - GARE OPEN </a:t>
            </a:r>
          </a:p>
          <a:p>
            <a:pPr algn="just"/>
            <a:r>
              <a:rPr lang="it-IT" sz="1800" dirty="0">
                <a:latin typeface="Candara" panose="020E0502030303020204" pitchFamily="34" charset="0"/>
              </a:rPr>
              <a:t>Si prevedono quali “Gare Open” le manifestazioni presenti nei calendari federali alle quali possono prendere parte atleti tesserati a Federazioni straniere invitate dalla società organizzatrice. </a:t>
            </a:r>
          </a:p>
          <a:p>
            <a:pPr algn="just"/>
            <a:r>
              <a:rPr lang="it-IT" sz="1800" dirty="0">
                <a:latin typeface="Candara" panose="020E0502030303020204" pitchFamily="34" charset="0"/>
              </a:rPr>
              <a:t>All’atto dell’iscrizione </a:t>
            </a:r>
            <a:r>
              <a:rPr lang="it-IT" sz="1800" b="1" dirty="0">
                <a:latin typeface="Candara" panose="020E0502030303020204" pitchFamily="34" charset="0"/>
              </a:rPr>
              <a:t>effettuata dalla Federazione straniera</a:t>
            </a:r>
            <a:r>
              <a:rPr lang="it-IT" sz="1800" dirty="0">
                <a:latin typeface="Candara" panose="020E0502030303020204" pitchFamily="34" charset="0"/>
              </a:rPr>
              <a:t>, dovranno essere forniti dai suddetti atleti informazioni:</a:t>
            </a:r>
          </a:p>
          <a:p>
            <a:pPr marL="285750" indent="-285750" algn="just">
              <a:buFontTx/>
              <a:buChar char="-"/>
            </a:pPr>
            <a:r>
              <a:rPr lang="it-IT" sz="1800" dirty="0">
                <a:latin typeface="Candara" panose="020E0502030303020204" pitchFamily="34" charset="0"/>
              </a:rPr>
              <a:t>regolare affiliazione a società straniere </a:t>
            </a:r>
          </a:p>
          <a:p>
            <a:pPr marL="285750" indent="-285750" algn="just">
              <a:buFontTx/>
              <a:buChar char="-"/>
            </a:pPr>
            <a:r>
              <a:rPr lang="it-IT" sz="1800" dirty="0">
                <a:latin typeface="Candara" panose="020E0502030303020204" pitchFamily="34" charset="0"/>
              </a:rPr>
              <a:t>prove dell’idoneità medica riferita ai livelli internazionali. </a:t>
            </a:r>
          </a:p>
          <a:p>
            <a:pPr algn="just"/>
            <a:endParaRPr lang="it-IT" sz="1800" dirty="0">
              <a:latin typeface="Candara" panose="020E0502030303020204" pitchFamily="34" charset="0"/>
            </a:endParaRPr>
          </a:p>
          <a:p>
            <a:pPr algn="just"/>
            <a:r>
              <a:rPr lang="it-IT" sz="1800" dirty="0">
                <a:latin typeface="Candara" panose="020E0502030303020204" pitchFamily="34" charset="0"/>
              </a:rPr>
              <a:t>Le iscrizioni dovranno essere trasmesse </a:t>
            </a:r>
            <a:r>
              <a:rPr lang="it-IT" sz="1800" b="1" dirty="0">
                <a:latin typeface="Candara" panose="020E0502030303020204" pitchFamily="34" charset="0"/>
              </a:rPr>
              <a:t>dal Comitato Organizzatore al competente Comitato Regionale e alla Federazione (mail gare@fisi.org)</a:t>
            </a:r>
            <a:r>
              <a:rPr lang="it-IT" sz="1800" dirty="0">
                <a:latin typeface="Candara" panose="020E0502030303020204" pitchFamily="34" charset="0"/>
              </a:rPr>
              <a:t> per autorizzazione all’inserimento nel gestionale FISIOnline. </a:t>
            </a:r>
          </a:p>
          <a:p>
            <a:pPr algn="just"/>
            <a:r>
              <a:rPr lang="it-IT" sz="1800" b="1" dirty="0">
                <a:latin typeface="Candara" panose="020E0502030303020204" pitchFamily="34" charset="0"/>
              </a:rPr>
              <a:t>Solo gli atleti stranieri, regolarmente iscritti attraverso il gestionale FISIOnline, potranno prendere parte alla competizione.</a:t>
            </a:r>
            <a:r>
              <a:rPr lang="it-IT" sz="1800" dirty="0">
                <a:latin typeface="Candara" panose="020E0502030303020204" pitchFamily="34" charset="0"/>
              </a:rPr>
              <a:t> </a:t>
            </a:r>
          </a:p>
          <a:p>
            <a:pPr algn="just"/>
            <a:r>
              <a:rPr lang="it-IT" sz="1800" dirty="0">
                <a:latin typeface="Candara" panose="020E0502030303020204" pitchFamily="34" charset="0"/>
              </a:rPr>
              <a:t>Gli atleti stranieri saranno inseriti nella classifica ufficiale di gara ma non potranno partecipare all’assegnazione di eventuali titoli nazionali, saranno esclusi dall’assegnazione di punteggi utili alle diverse graduatorie federali (organizzazione, agonismo), non saranno conteggiati ai fini del calcolo di eventuale penalità di gara e non riceveranno assegnazione di punti FISI. </a:t>
            </a:r>
          </a:p>
        </p:txBody>
      </p:sp>
    </p:spTree>
    <p:extLst>
      <p:ext uri="{BB962C8B-B14F-4D97-AF65-F5344CB8AC3E}">
        <p14:creationId xmlns:p14="http://schemas.microsoft.com/office/powerpoint/2010/main" val="2558379841"/>
      </p:ext>
    </p:extLst>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1932</Words>
  <Application>Microsoft Office PowerPoint</Application>
  <PresentationFormat>Widescreen</PresentationFormat>
  <Paragraphs>295</Paragraphs>
  <Slides>23</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Arial Nova</vt:lpstr>
      <vt:lpstr>Calibri</vt:lpstr>
      <vt:lpstr>Candara</vt:lpstr>
      <vt:lpstr>Roboto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 Vanzo</dc:creator>
  <cp:lastModifiedBy>Mattia Gola</cp:lastModifiedBy>
  <cp:revision>2</cp:revision>
  <dcterms:created xsi:type="dcterms:W3CDTF">2017-10-14T13:29:09Z</dcterms:created>
  <dcterms:modified xsi:type="dcterms:W3CDTF">2024-06-12T18:49:29Z</dcterms:modified>
</cp:coreProperties>
</file>